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37"/>
  </p:normalViewPr>
  <p:slideViewPr>
    <p:cSldViewPr snapToGrid="0" snapToObjects="1">
      <p:cViewPr varScale="1">
        <p:scale>
          <a:sx n="101" d="100"/>
          <a:sy n="101" d="100"/>
        </p:scale>
        <p:origin x="13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2B9B-22A5-4B4B-8AEF-E2A9F9E6B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56377F-CD67-1845-ADEC-82B57BD22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06A78-CBD6-F147-B637-59734331E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408F-0B34-1042-ACAD-91FD1E4C0D5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A3D4E-FDD9-A540-8D17-50627C3F8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DB797-7F0A-6345-8DED-598FC79F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2822-E4BF-1A47-B902-43FF40FF4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09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87D7F-B66D-7247-9704-6D0D2F273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DE7BB1-25E1-5448-88E7-6564ED755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A2B20-DB32-3048-94A3-AE8B587A1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408F-0B34-1042-ACAD-91FD1E4C0D5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FCBDD-7DC8-6B48-A1CD-7C16E6A8E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6BC2E-8CBD-674C-8CD8-C3E3BA9D5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2822-E4BF-1A47-B902-43FF40FF4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9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629927-B27B-6943-A730-3D8CE006B3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24954C-CA76-DE43-8F87-B3870DF4A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68173-9D90-1547-ADF5-E2467A37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408F-0B34-1042-ACAD-91FD1E4C0D5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BF44B-865F-9648-8DC5-32915065C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C6F52-932C-F04A-BB29-EEBE1818B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2822-E4BF-1A47-B902-43FF40FF4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54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19636-8C8A-924B-8E8E-6FA7610EF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372B7-C1AC-4C41-8593-32CBFA1D8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9869C-5ED6-5641-8254-0B31E4FB1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408F-0B34-1042-ACAD-91FD1E4C0D5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07888-6C87-B548-96B7-8FD93FB0F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DF02D-7AAC-6D4D-9C1B-6F648DFAF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2822-E4BF-1A47-B902-43FF40FF4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76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C9306-08F1-B143-ACAC-B3FEB6885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08B6C-CBD8-1346-8EFC-1F10910C3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76DEA-02FC-C64B-8A33-C586C9197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408F-0B34-1042-ACAD-91FD1E4C0D5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0219E-9CAC-1344-BEBD-7C8867218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7829F-BBBE-174D-BF00-6AE9D3977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2822-E4BF-1A47-B902-43FF40FF4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0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546FB-927B-6B45-BF24-6ECB6F3E1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C5C49-D84F-8643-A1A2-561DED27F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BA906-96AA-4148-A099-183B2FDF58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3DCD5-1BE9-B942-A0A9-B74CC6DFA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408F-0B34-1042-ACAD-91FD1E4C0D5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C1138-5279-6A41-890E-807610C68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16CDB-F385-3F48-9F44-7FE82E271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2822-E4BF-1A47-B902-43FF40FF4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1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124CD-6FE5-1544-BC16-DA78A266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D7458-175E-C847-BE77-ED9DEA4FD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F1C3D-B262-7840-A5A0-0583551BC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06B84-0E7A-4B4E-B832-F6807F8915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036BA3-7D05-2648-9C20-11E6E8197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379A09-BC0A-E144-ABA8-031CD7B7D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408F-0B34-1042-ACAD-91FD1E4C0D5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339021-E469-364A-8F81-AA73080A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3C0A1D-55A5-C146-B34C-FD0F90828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2822-E4BF-1A47-B902-43FF40FF4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00D72-EFC3-464A-9C03-B87D526C3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4E4008-662A-C244-9A41-E61A363B4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408F-0B34-1042-ACAD-91FD1E4C0D5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10FD2-6711-324F-966F-AECEEEBB1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2911D-B1D1-3045-9FB8-1B6474F35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2822-E4BF-1A47-B902-43FF40FF4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46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215BF0-BCFA-3142-AF61-7005FDA5B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408F-0B34-1042-ACAD-91FD1E4C0D5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990DE5-C5C6-854E-A535-0DD2F77EE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ECD3F9-9390-0543-92E9-6C55EE4DF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2822-E4BF-1A47-B902-43FF40FF4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6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9DD7D-18DB-CC47-AE22-412E2DB6E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A2771-8654-DC48-B73E-6D9A2B877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14A9AA-E482-1A4A-BE4B-5A5C7A7CD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C5B16-E191-B947-BE25-4FDAA0ECF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408F-0B34-1042-ACAD-91FD1E4C0D5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B4C58-4D16-9944-B0C1-A033834A0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685F44-EC88-1A4D-A244-826557E72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2822-E4BF-1A47-B902-43FF40FF4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69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28733-6B82-D947-8319-8D798B595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6C10F5-9DC5-F048-8619-B767E6B7CE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18B48-CC15-4141-93B0-76A1D8784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075CD-141B-DB47-B69F-1B39DF86E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408F-0B34-1042-ACAD-91FD1E4C0D5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E0280-7254-B64A-A23D-48C7EA937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60DF4-2F82-4C4E-912E-79DBE181E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2822-E4BF-1A47-B902-43FF40FF4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9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F74873-4E2D-6E45-9309-ECEF594D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E3CC5-860C-5A4E-8E35-C60D5BD26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0FC89-AF40-0E4F-ADC9-A06AE48965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6408F-0B34-1042-ACAD-91FD1E4C0D5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AF1F9-DD7C-7742-8FE9-A95516CCA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9B72A-BB00-3943-B4CF-857A8D030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32822-E4BF-1A47-B902-43FF40FF4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2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93"/>
            <a:ext cx="10058400" cy="6703614"/>
          </a:xfrm>
          <a:prstGeom prst="rect">
            <a:avLst/>
          </a:prstGeom>
        </p:spPr>
      </p:pic>
      <p:pic>
        <p:nvPicPr>
          <p:cNvPr id="6" name="Windsor Mews.m4a" descr="Windsor Mews.m4a">
            <a:hlinkClick r:id="" action="ppaction://media"/>
            <a:extLst>
              <a:ext uri="{FF2B5EF4-FFF2-40B4-BE49-F238E27FC236}">
                <a16:creationId xmlns:a16="http://schemas.microsoft.com/office/drawing/2014/main" id="{2504119C-D213-5E4F-947F-BCAECD5FF9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08010" y="2922240"/>
            <a:ext cx="812800" cy="812800"/>
          </a:xfrm>
          <a:prstGeom prst="rect">
            <a:avLst/>
          </a:prstGeom>
          <a:effectLst>
            <a:outerShdw blurRad="50800" dist="63500" dir="7260000" sx="102000" sy="102000" algn="ctr" rotWithShape="0">
              <a:srgbClr val="000000"/>
            </a:outerShdw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647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9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Candice Okada</dc:creator>
  <cp:lastModifiedBy>Martin Warkentin</cp:lastModifiedBy>
  <cp:revision>4</cp:revision>
  <dcterms:created xsi:type="dcterms:W3CDTF">2020-10-20T03:45:32Z</dcterms:created>
  <dcterms:modified xsi:type="dcterms:W3CDTF">2021-09-28T19:41:28Z</dcterms:modified>
</cp:coreProperties>
</file>