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3" userDrawn="1">
          <p15:clr>
            <a:srgbClr val="A4A3A4"/>
          </p15:clr>
        </p15:guide>
        <p15:guide id="2" pos="267" userDrawn="1">
          <p15:clr>
            <a:srgbClr val="A4A3A4"/>
          </p15:clr>
        </p15:guide>
        <p15:guide id="3" pos="135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9"/>
    <p:restoredTop sz="94679"/>
  </p:normalViewPr>
  <p:slideViewPr>
    <p:cSldViewPr snapToObjects="1">
      <p:cViewPr>
        <p:scale>
          <a:sx n="50" d="100"/>
          <a:sy n="50" d="100"/>
        </p:scale>
        <p:origin x="248" y="-6576"/>
      </p:cViewPr>
      <p:guideLst>
        <p:guide orient="horz" pos="10323"/>
        <p:guide pos="267"/>
        <p:guide pos="135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-org.proxy.ufv.ca:2443/10.1016/j.acap.2020.06.001" TargetMode="External"/><Relationship Id="rId2" Type="http://schemas.openxmlformats.org/officeDocument/2006/relationships/hyperlink" Target="https://fod.infobase.com/PortalPlaylists.aspx?wID=79284&amp;xtid=128522" TargetMode="External"/><Relationship Id="rId1" Type="http://schemas.openxmlformats.org/officeDocument/2006/relationships/hyperlink" Target="https://doi-org.proxy.ufv.ca:2443/10.1300/J118v23n03_09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-org.proxy.ufv.ca:2443/10.1016/j.acap.2020.06.001" TargetMode="External"/><Relationship Id="rId2" Type="http://schemas.openxmlformats.org/officeDocument/2006/relationships/hyperlink" Target="https://fod.infobase.com/PortalPlaylists.aspx?wID=79284&amp;xtid=128522" TargetMode="External"/><Relationship Id="rId1" Type="http://schemas.openxmlformats.org/officeDocument/2006/relationships/hyperlink" Target="https://doi-org.proxy.ufv.ca:2443/10.1300/J118v23n03_0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D213A-2C2B-4144-A8E7-BEA2CB7B9BE6}" type="doc">
      <dgm:prSet loTypeId="urn:microsoft.com/office/officeart/2005/8/layout/process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704035-152D-4D4A-911F-D0C2AD2755A8}">
      <dgm:prSet phldrT="[Text]" custT="1"/>
      <dgm:spPr/>
      <dgm:t>
        <a:bodyPr/>
        <a:lstStyle/>
        <a:p>
          <a:r>
            <a:rPr lang="en-US" sz="2800" b="1" dirty="0"/>
            <a:t>Physiological Needs</a:t>
          </a:r>
        </a:p>
      </dgm:t>
    </dgm:pt>
    <dgm:pt modelId="{97571F03-E749-584F-AB98-63AF13EF92F9}" type="parTrans" cxnId="{41CE702D-1793-4E44-9B8E-CF418D547849}">
      <dgm:prSet/>
      <dgm:spPr/>
      <dgm:t>
        <a:bodyPr/>
        <a:lstStyle/>
        <a:p>
          <a:endParaRPr lang="en-US"/>
        </a:p>
      </dgm:t>
    </dgm:pt>
    <dgm:pt modelId="{811D898F-DEB3-2446-9F39-ECA3BE061651}" type="sibTrans" cxnId="{41CE702D-1793-4E44-9B8E-CF418D547849}">
      <dgm:prSet/>
      <dgm:spPr/>
      <dgm:t>
        <a:bodyPr/>
        <a:lstStyle/>
        <a:p>
          <a:endParaRPr lang="en-US"/>
        </a:p>
      </dgm:t>
    </dgm:pt>
    <dgm:pt modelId="{B718CAF4-980C-C44C-9B2C-3E48CEF541EA}">
      <dgm:prSet phldrT="[Text]"/>
      <dgm:spPr/>
      <dgm:t>
        <a:bodyPr/>
        <a:lstStyle/>
        <a:p>
          <a:r>
            <a:rPr lang="en-US" dirty="0"/>
            <a:t>Food</a:t>
          </a:r>
        </a:p>
      </dgm:t>
    </dgm:pt>
    <dgm:pt modelId="{2A9B8CE9-2D81-F141-8177-52E0D0DA3226}" type="parTrans" cxnId="{C6EB1E9B-65C4-CC45-BB64-590765363D8C}">
      <dgm:prSet/>
      <dgm:spPr/>
      <dgm:t>
        <a:bodyPr/>
        <a:lstStyle/>
        <a:p>
          <a:endParaRPr lang="en-US"/>
        </a:p>
      </dgm:t>
    </dgm:pt>
    <dgm:pt modelId="{8B8926B3-6FDB-4B49-A103-A4C2C9061741}" type="sibTrans" cxnId="{C6EB1E9B-65C4-CC45-BB64-590765363D8C}">
      <dgm:prSet/>
      <dgm:spPr/>
      <dgm:t>
        <a:bodyPr/>
        <a:lstStyle/>
        <a:p>
          <a:endParaRPr lang="en-US"/>
        </a:p>
      </dgm:t>
    </dgm:pt>
    <dgm:pt modelId="{28D0061B-AD49-1C4A-B717-F925CA8C8B2D}">
      <dgm:prSet phldrT="[Text]"/>
      <dgm:spPr/>
      <dgm:t>
        <a:bodyPr/>
        <a:lstStyle/>
        <a:p>
          <a:r>
            <a:rPr lang="en-US" dirty="0"/>
            <a:t>Shelter</a:t>
          </a:r>
        </a:p>
      </dgm:t>
    </dgm:pt>
    <dgm:pt modelId="{9A1AE856-ECB0-C345-82CC-0100828DAB1A}" type="parTrans" cxnId="{61818A26-539F-6B4E-B3E3-D6B9542D51F6}">
      <dgm:prSet/>
      <dgm:spPr/>
      <dgm:t>
        <a:bodyPr/>
        <a:lstStyle/>
        <a:p>
          <a:endParaRPr lang="en-US"/>
        </a:p>
      </dgm:t>
    </dgm:pt>
    <dgm:pt modelId="{7CAF9685-E1F5-2840-80CD-2F7A0FCB29AC}" type="sibTrans" cxnId="{61818A26-539F-6B4E-B3E3-D6B9542D51F6}">
      <dgm:prSet/>
      <dgm:spPr/>
      <dgm:t>
        <a:bodyPr/>
        <a:lstStyle/>
        <a:p>
          <a:endParaRPr lang="en-US"/>
        </a:p>
      </dgm:t>
    </dgm:pt>
    <dgm:pt modelId="{3147DA93-1040-CA41-8F43-77B2C91C3826}">
      <dgm:prSet phldrT="[Text]" custT="1"/>
      <dgm:spPr/>
      <dgm:t>
        <a:bodyPr/>
        <a:lstStyle/>
        <a:p>
          <a:r>
            <a:rPr lang="en-US" sz="2800" b="1" dirty="0"/>
            <a:t>Security Needs</a:t>
          </a:r>
        </a:p>
      </dgm:t>
    </dgm:pt>
    <dgm:pt modelId="{D43864BB-D48A-9540-8A0E-392317C438F0}" type="parTrans" cxnId="{FFDD5F29-369E-854E-B8E2-9D5E3D49101F}">
      <dgm:prSet/>
      <dgm:spPr/>
      <dgm:t>
        <a:bodyPr/>
        <a:lstStyle/>
        <a:p>
          <a:endParaRPr lang="en-US"/>
        </a:p>
      </dgm:t>
    </dgm:pt>
    <dgm:pt modelId="{F85CEC3E-0AB5-1C42-902E-5DF2E809B14C}" type="sibTrans" cxnId="{FFDD5F29-369E-854E-B8E2-9D5E3D49101F}">
      <dgm:prSet/>
      <dgm:spPr/>
      <dgm:t>
        <a:bodyPr/>
        <a:lstStyle/>
        <a:p>
          <a:endParaRPr lang="en-US"/>
        </a:p>
      </dgm:t>
    </dgm:pt>
    <dgm:pt modelId="{1BAFC292-832A-FF45-ACB5-F0F7A455E288}">
      <dgm:prSet phldrT="[Text]"/>
      <dgm:spPr/>
      <dgm:t>
        <a:bodyPr/>
        <a:lstStyle/>
        <a:p>
          <a:r>
            <a:rPr lang="en-US" dirty="0"/>
            <a:t>Safety</a:t>
          </a:r>
        </a:p>
      </dgm:t>
    </dgm:pt>
    <dgm:pt modelId="{C87B0CD1-F6FF-BB43-9DCD-F2637F0FA543}" type="parTrans" cxnId="{7112D593-2C63-4340-B0A7-FAC822B6862A}">
      <dgm:prSet/>
      <dgm:spPr/>
      <dgm:t>
        <a:bodyPr/>
        <a:lstStyle/>
        <a:p>
          <a:endParaRPr lang="en-US"/>
        </a:p>
      </dgm:t>
    </dgm:pt>
    <dgm:pt modelId="{FDFE6B00-7D80-B149-8EFF-4BA19E076AE8}" type="sibTrans" cxnId="{7112D593-2C63-4340-B0A7-FAC822B6862A}">
      <dgm:prSet/>
      <dgm:spPr/>
      <dgm:t>
        <a:bodyPr/>
        <a:lstStyle/>
        <a:p>
          <a:endParaRPr lang="en-US"/>
        </a:p>
      </dgm:t>
    </dgm:pt>
    <dgm:pt modelId="{E47A4923-B986-7048-BE00-76623D2FE19E}">
      <dgm:prSet phldrT="[Text]"/>
      <dgm:spPr/>
      <dgm:t>
        <a:bodyPr/>
        <a:lstStyle/>
        <a:p>
          <a:r>
            <a:rPr lang="en-US" dirty="0"/>
            <a:t>Job Security</a:t>
          </a:r>
        </a:p>
      </dgm:t>
    </dgm:pt>
    <dgm:pt modelId="{C554B151-2806-B847-B8E4-45F9271344ED}" type="parTrans" cxnId="{B9441D28-2C6F-4741-9F59-D600749EC0CE}">
      <dgm:prSet/>
      <dgm:spPr/>
      <dgm:t>
        <a:bodyPr/>
        <a:lstStyle/>
        <a:p>
          <a:endParaRPr lang="en-US"/>
        </a:p>
      </dgm:t>
    </dgm:pt>
    <dgm:pt modelId="{CFA3E7D5-8A0B-1947-A0FE-3C8F4036B496}" type="sibTrans" cxnId="{B9441D28-2C6F-4741-9F59-D600749EC0CE}">
      <dgm:prSet/>
      <dgm:spPr/>
      <dgm:t>
        <a:bodyPr/>
        <a:lstStyle/>
        <a:p>
          <a:endParaRPr lang="en-US"/>
        </a:p>
      </dgm:t>
    </dgm:pt>
    <dgm:pt modelId="{03264AEB-B267-5D4F-A05E-24C69AAA229C}">
      <dgm:prSet phldrT="[Text]" custT="1"/>
      <dgm:spPr/>
      <dgm:t>
        <a:bodyPr/>
        <a:lstStyle/>
        <a:p>
          <a:r>
            <a:rPr lang="en-US" sz="2800" b="1" dirty="0"/>
            <a:t>Social Needs</a:t>
          </a:r>
        </a:p>
      </dgm:t>
    </dgm:pt>
    <dgm:pt modelId="{4AE6EA38-FF65-F54D-90C4-4C87BBDD33D3}" type="parTrans" cxnId="{FC39D1B5-35CA-F748-B7E9-5F9468FFCF06}">
      <dgm:prSet/>
      <dgm:spPr/>
      <dgm:t>
        <a:bodyPr/>
        <a:lstStyle/>
        <a:p>
          <a:endParaRPr lang="en-US"/>
        </a:p>
      </dgm:t>
    </dgm:pt>
    <dgm:pt modelId="{1B77E01A-9E63-0749-A7B1-D8AD2AC8B431}" type="sibTrans" cxnId="{FC39D1B5-35CA-F748-B7E9-5F9468FFCF06}">
      <dgm:prSet/>
      <dgm:spPr/>
      <dgm:t>
        <a:bodyPr/>
        <a:lstStyle/>
        <a:p>
          <a:endParaRPr lang="en-US"/>
        </a:p>
      </dgm:t>
    </dgm:pt>
    <dgm:pt modelId="{7E5CBA9D-8941-4B48-BCBC-112460ADF2C4}">
      <dgm:prSet phldrT="[Text]"/>
      <dgm:spPr/>
      <dgm:t>
        <a:bodyPr/>
        <a:lstStyle/>
        <a:p>
          <a:r>
            <a:rPr lang="en-US" dirty="0"/>
            <a:t>Sense of Belonging</a:t>
          </a:r>
        </a:p>
      </dgm:t>
    </dgm:pt>
    <dgm:pt modelId="{141A4097-D6D6-604E-8EC4-6C64E490EFC4}" type="parTrans" cxnId="{01B88B4A-3202-F447-B6BE-903AC034FECB}">
      <dgm:prSet/>
      <dgm:spPr/>
      <dgm:t>
        <a:bodyPr/>
        <a:lstStyle/>
        <a:p>
          <a:endParaRPr lang="en-US"/>
        </a:p>
      </dgm:t>
    </dgm:pt>
    <dgm:pt modelId="{7EE6C134-38B1-9F43-9311-C3253EC7F901}" type="sibTrans" cxnId="{01B88B4A-3202-F447-B6BE-903AC034FECB}">
      <dgm:prSet/>
      <dgm:spPr/>
      <dgm:t>
        <a:bodyPr/>
        <a:lstStyle/>
        <a:p>
          <a:endParaRPr lang="en-US"/>
        </a:p>
      </dgm:t>
    </dgm:pt>
    <dgm:pt modelId="{5BA19F9B-119E-9A44-B1B2-39B47B44307F}">
      <dgm:prSet phldrT="[Text]"/>
      <dgm:spPr/>
      <dgm:t>
        <a:bodyPr/>
        <a:lstStyle/>
        <a:p>
          <a:r>
            <a:rPr lang="en-US" dirty="0"/>
            <a:t>Family</a:t>
          </a:r>
        </a:p>
      </dgm:t>
    </dgm:pt>
    <dgm:pt modelId="{D52312F5-B80C-3147-B144-F2FF04F2ED11}" type="parTrans" cxnId="{FF5AD16A-A639-D04E-90BC-EC47AE9B0D19}">
      <dgm:prSet/>
      <dgm:spPr/>
      <dgm:t>
        <a:bodyPr/>
        <a:lstStyle/>
        <a:p>
          <a:endParaRPr lang="en-US"/>
        </a:p>
      </dgm:t>
    </dgm:pt>
    <dgm:pt modelId="{F9668941-0A9C-CD45-81F9-81A5317809F0}" type="sibTrans" cxnId="{FF5AD16A-A639-D04E-90BC-EC47AE9B0D19}">
      <dgm:prSet/>
      <dgm:spPr/>
      <dgm:t>
        <a:bodyPr/>
        <a:lstStyle/>
        <a:p>
          <a:endParaRPr lang="en-US"/>
        </a:p>
      </dgm:t>
    </dgm:pt>
    <dgm:pt modelId="{F0594552-9815-DA4C-88B4-052B80130AD9}">
      <dgm:prSet custT="1"/>
      <dgm:spPr/>
      <dgm:t>
        <a:bodyPr/>
        <a:lstStyle/>
        <a:p>
          <a:r>
            <a:rPr lang="en-US" sz="2800" b="1" dirty="0"/>
            <a:t>Esteem Needs</a:t>
          </a:r>
        </a:p>
      </dgm:t>
    </dgm:pt>
    <dgm:pt modelId="{6550D734-98E8-A545-B83B-83179F1ED71C}" type="parTrans" cxnId="{1ED8D9C9-A521-574E-B5C5-1495DEC8EBEF}">
      <dgm:prSet/>
      <dgm:spPr/>
      <dgm:t>
        <a:bodyPr/>
        <a:lstStyle/>
        <a:p>
          <a:endParaRPr lang="en-US"/>
        </a:p>
      </dgm:t>
    </dgm:pt>
    <dgm:pt modelId="{AD6ACAA7-3938-D646-B36B-4BD6E4626500}" type="sibTrans" cxnId="{1ED8D9C9-A521-574E-B5C5-1495DEC8EBEF}">
      <dgm:prSet/>
      <dgm:spPr/>
      <dgm:t>
        <a:bodyPr/>
        <a:lstStyle/>
        <a:p>
          <a:endParaRPr lang="en-US"/>
        </a:p>
      </dgm:t>
    </dgm:pt>
    <dgm:pt modelId="{3BC5F8CF-4107-B84F-9D4A-15A469C5467D}">
      <dgm:prSet custT="1"/>
      <dgm:spPr/>
      <dgm:t>
        <a:bodyPr/>
        <a:lstStyle/>
        <a:p>
          <a:r>
            <a:rPr lang="en-US" sz="2800" b="1" dirty="0"/>
            <a:t>Self-Actualization Needs</a:t>
          </a:r>
        </a:p>
      </dgm:t>
    </dgm:pt>
    <dgm:pt modelId="{82BE0A3A-B506-0043-B558-95F8635ADF50}" type="parTrans" cxnId="{F3D242E5-9841-1A44-95BB-72DDDA506CD0}">
      <dgm:prSet/>
      <dgm:spPr/>
      <dgm:t>
        <a:bodyPr/>
        <a:lstStyle/>
        <a:p>
          <a:endParaRPr lang="en-US"/>
        </a:p>
      </dgm:t>
    </dgm:pt>
    <dgm:pt modelId="{AC85BF8E-1C6B-6E42-947A-ACE240F98D4D}" type="sibTrans" cxnId="{F3D242E5-9841-1A44-95BB-72DDDA506CD0}">
      <dgm:prSet/>
      <dgm:spPr/>
      <dgm:t>
        <a:bodyPr/>
        <a:lstStyle/>
        <a:p>
          <a:endParaRPr lang="en-US"/>
        </a:p>
      </dgm:t>
    </dgm:pt>
    <dgm:pt modelId="{E551C777-FF9F-2E43-96F4-FAC9949F9D90}">
      <dgm:prSet/>
      <dgm:spPr/>
      <dgm:t>
        <a:bodyPr/>
        <a:lstStyle/>
        <a:p>
          <a:r>
            <a:rPr lang="en-US" dirty="0"/>
            <a:t>Self Worth</a:t>
          </a:r>
        </a:p>
      </dgm:t>
    </dgm:pt>
    <dgm:pt modelId="{ECB040F8-45D6-FE44-B8E9-1B25145D874E}" type="parTrans" cxnId="{3982E72B-2F71-6E41-A0AD-6E9BA69F09D9}">
      <dgm:prSet/>
      <dgm:spPr/>
      <dgm:t>
        <a:bodyPr/>
        <a:lstStyle/>
        <a:p>
          <a:endParaRPr lang="en-US"/>
        </a:p>
      </dgm:t>
    </dgm:pt>
    <dgm:pt modelId="{D307823F-E1BD-AE40-8206-1B7A3B45FC40}" type="sibTrans" cxnId="{3982E72B-2F71-6E41-A0AD-6E9BA69F09D9}">
      <dgm:prSet/>
      <dgm:spPr/>
      <dgm:t>
        <a:bodyPr/>
        <a:lstStyle/>
        <a:p>
          <a:endParaRPr lang="en-US"/>
        </a:p>
      </dgm:t>
    </dgm:pt>
    <dgm:pt modelId="{71FB2DF1-FCFA-C447-8FA8-D20B358510EE}">
      <dgm:prSet/>
      <dgm:spPr/>
      <dgm:t>
        <a:bodyPr/>
        <a:lstStyle/>
        <a:p>
          <a:r>
            <a:rPr lang="en-US" dirty="0"/>
            <a:t>Self-Aware Personal Growth</a:t>
          </a:r>
        </a:p>
      </dgm:t>
    </dgm:pt>
    <dgm:pt modelId="{6A8EC193-CB2A-484E-80E5-B7ED807B015D}" type="parTrans" cxnId="{49012128-5CBA-4347-B779-49EF07064669}">
      <dgm:prSet/>
      <dgm:spPr/>
      <dgm:t>
        <a:bodyPr/>
        <a:lstStyle/>
        <a:p>
          <a:endParaRPr lang="en-US"/>
        </a:p>
      </dgm:t>
    </dgm:pt>
    <dgm:pt modelId="{075EE669-9465-394F-A41A-1B628E0CB441}" type="sibTrans" cxnId="{49012128-5CBA-4347-B779-49EF07064669}">
      <dgm:prSet/>
      <dgm:spPr/>
      <dgm:t>
        <a:bodyPr/>
        <a:lstStyle/>
        <a:p>
          <a:endParaRPr lang="en-US"/>
        </a:p>
      </dgm:t>
    </dgm:pt>
    <dgm:pt modelId="{3E01F89F-F05C-8E4A-895E-11077D78A295}">
      <dgm:prSet/>
      <dgm:spPr/>
      <dgm:t>
        <a:bodyPr/>
        <a:lstStyle/>
        <a:p>
          <a:r>
            <a:rPr lang="en-US" dirty="0"/>
            <a:t>Accomplishment</a:t>
          </a:r>
        </a:p>
      </dgm:t>
    </dgm:pt>
    <dgm:pt modelId="{DF82B00F-7E9A-404A-8857-37CB34FD593D}" type="parTrans" cxnId="{F6302E04-029D-0A41-B71F-53A4DE22A3DD}">
      <dgm:prSet/>
      <dgm:spPr/>
      <dgm:t>
        <a:bodyPr/>
        <a:lstStyle/>
        <a:p>
          <a:endParaRPr lang="en-US"/>
        </a:p>
      </dgm:t>
    </dgm:pt>
    <dgm:pt modelId="{76F32F63-B850-D948-BDB8-128ED74338D4}" type="sibTrans" cxnId="{F6302E04-029D-0A41-B71F-53A4DE22A3DD}">
      <dgm:prSet/>
      <dgm:spPr/>
      <dgm:t>
        <a:bodyPr/>
        <a:lstStyle/>
        <a:p>
          <a:endParaRPr lang="en-US"/>
        </a:p>
      </dgm:t>
    </dgm:pt>
    <dgm:pt modelId="{E3502CE7-0801-0B4C-BDE0-846230D8057C}">
      <dgm:prSet phldrT="[Text]"/>
      <dgm:spPr/>
      <dgm:t>
        <a:bodyPr/>
        <a:lstStyle/>
        <a:p>
          <a:r>
            <a:rPr lang="en-US" dirty="0"/>
            <a:t>Love</a:t>
          </a:r>
        </a:p>
      </dgm:t>
    </dgm:pt>
    <dgm:pt modelId="{C0284DB0-67E2-7144-93E4-3E4BBD425FEE}" type="parTrans" cxnId="{04084A27-3B86-A84D-AAEA-D811D54662DB}">
      <dgm:prSet/>
      <dgm:spPr/>
      <dgm:t>
        <a:bodyPr/>
        <a:lstStyle/>
        <a:p>
          <a:endParaRPr lang="en-US"/>
        </a:p>
      </dgm:t>
    </dgm:pt>
    <dgm:pt modelId="{4293C4B8-94DA-6C49-8443-16D338498CBD}" type="sibTrans" cxnId="{04084A27-3B86-A84D-AAEA-D811D54662DB}">
      <dgm:prSet/>
      <dgm:spPr/>
      <dgm:t>
        <a:bodyPr/>
        <a:lstStyle/>
        <a:p>
          <a:endParaRPr lang="en-US"/>
        </a:p>
      </dgm:t>
    </dgm:pt>
    <dgm:pt modelId="{28CBF73D-19A5-2048-BEF7-AA32E561D77F}">
      <dgm:prSet phldrT="[Text]"/>
      <dgm:spPr/>
      <dgm:t>
        <a:bodyPr/>
        <a:lstStyle/>
        <a:p>
          <a:r>
            <a:rPr lang="en-US" dirty="0"/>
            <a:t>Water</a:t>
          </a:r>
        </a:p>
      </dgm:t>
    </dgm:pt>
    <dgm:pt modelId="{B58516B4-71E6-BA4F-A6CE-DCF91C09C756}" type="parTrans" cxnId="{882548C0-65C0-7D47-85BB-C2DA473E6C8E}">
      <dgm:prSet/>
      <dgm:spPr/>
      <dgm:t>
        <a:bodyPr/>
        <a:lstStyle/>
        <a:p>
          <a:endParaRPr lang="en-US"/>
        </a:p>
      </dgm:t>
    </dgm:pt>
    <dgm:pt modelId="{F872C0BC-E4E9-1748-899D-7E23D24AF847}" type="sibTrans" cxnId="{882548C0-65C0-7D47-85BB-C2DA473E6C8E}">
      <dgm:prSet/>
      <dgm:spPr/>
      <dgm:t>
        <a:bodyPr/>
        <a:lstStyle/>
        <a:p>
          <a:endParaRPr lang="en-US"/>
        </a:p>
      </dgm:t>
    </dgm:pt>
    <dgm:pt modelId="{F3E1D3F4-FCCD-2C4B-9EEC-83CF85D29CEE}" type="pres">
      <dgm:prSet presAssocID="{859D213A-2C2B-4144-A8E7-BEA2CB7B9BE6}" presName="Name0" presStyleCnt="0">
        <dgm:presLayoutVars>
          <dgm:dir/>
          <dgm:animLvl val="lvl"/>
          <dgm:resizeHandles val="exact"/>
        </dgm:presLayoutVars>
      </dgm:prSet>
      <dgm:spPr/>
    </dgm:pt>
    <dgm:pt modelId="{21E7D2D6-2C9A-4E42-8211-A03810329093}" type="pres">
      <dgm:prSet presAssocID="{3BC5F8CF-4107-B84F-9D4A-15A469C5467D}" presName="boxAndChildren" presStyleCnt="0"/>
      <dgm:spPr/>
    </dgm:pt>
    <dgm:pt modelId="{3CBAE9E4-6AD1-4A4B-8BFF-E3FE761C11EC}" type="pres">
      <dgm:prSet presAssocID="{3BC5F8CF-4107-B84F-9D4A-15A469C5467D}" presName="parentTextBox" presStyleLbl="node1" presStyleIdx="0" presStyleCnt="5"/>
      <dgm:spPr/>
    </dgm:pt>
    <dgm:pt modelId="{EAA794CA-98F4-C947-933D-C99EE2A5BD98}" type="pres">
      <dgm:prSet presAssocID="{3BC5F8CF-4107-B84F-9D4A-15A469C5467D}" presName="entireBox" presStyleLbl="node1" presStyleIdx="0" presStyleCnt="5"/>
      <dgm:spPr/>
    </dgm:pt>
    <dgm:pt modelId="{CA130901-DF5C-044F-AFFC-595B1B25C054}" type="pres">
      <dgm:prSet presAssocID="{3BC5F8CF-4107-B84F-9D4A-15A469C5467D}" presName="descendantBox" presStyleCnt="0"/>
      <dgm:spPr/>
    </dgm:pt>
    <dgm:pt modelId="{8157B419-8F3D-5841-A76A-F9AE941B1A03}" type="pres">
      <dgm:prSet presAssocID="{71FB2DF1-FCFA-C447-8FA8-D20B358510EE}" presName="childTextBox" presStyleLbl="fgAccFollowNode1" presStyleIdx="0" presStyleCnt="11">
        <dgm:presLayoutVars>
          <dgm:bulletEnabled val="1"/>
        </dgm:presLayoutVars>
      </dgm:prSet>
      <dgm:spPr/>
    </dgm:pt>
    <dgm:pt modelId="{A9FD63FD-61CF-4E40-8535-B52FC15B7440}" type="pres">
      <dgm:prSet presAssocID="{AD6ACAA7-3938-D646-B36B-4BD6E4626500}" presName="sp" presStyleCnt="0"/>
      <dgm:spPr/>
    </dgm:pt>
    <dgm:pt modelId="{C5AAF4A8-7A4B-704D-A0E2-AAA123F29C35}" type="pres">
      <dgm:prSet presAssocID="{F0594552-9815-DA4C-88B4-052B80130AD9}" presName="arrowAndChildren" presStyleCnt="0"/>
      <dgm:spPr/>
    </dgm:pt>
    <dgm:pt modelId="{427D6505-AC61-B749-90A9-476597380692}" type="pres">
      <dgm:prSet presAssocID="{F0594552-9815-DA4C-88B4-052B80130AD9}" presName="parentTextArrow" presStyleLbl="node1" presStyleIdx="0" presStyleCnt="5"/>
      <dgm:spPr/>
    </dgm:pt>
    <dgm:pt modelId="{04C6912D-59D0-A94E-8FD2-C9474CDEAEC1}" type="pres">
      <dgm:prSet presAssocID="{F0594552-9815-DA4C-88B4-052B80130AD9}" presName="arrow" presStyleLbl="node1" presStyleIdx="1" presStyleCnt="5"/>
      <dgm:spPr/>
    </dgm:pt>
    <dgm:pt modelId="{D0EB5BE3-EAA4-C443-91C3-F3F8F8C9480D}" type="pres">
      <dgm:prSet presAssocID="{F0594552-9815-DA4C-88B4-052B80130AD9}" presName="descendantArrow" presStyleCnt="0"/>
      <dgm:spPr/>
    </dgm:pt>
    <dgm:pt modelId="{047CC271-0EBE-454E-8718-8DEBCE877FFF}" type="pres">
      <dgm:prSet presAssocID="{E551C777-FF9F-2E43-96F4-FAC9949F9D90}" presName="childTextArrow" presStyleLbl="fgAccFollowNode1" presStyleIdx="1" presStyleCnt="11">
        <dgm:presLayoutVars>
          <dgm:bulletEnabled val="1"/>
        </dgm:presLayoutVars>
      </dgm:prSet>
      <dgm:spPr/>
    </dgm:pt>
    <dgm:pt modelId="{D674B30C-0A85-BA49-B3CB-62B74B43A8F8}" type="pres">
      <dgm:prSet presAssocID="{3E01F89F-F05C-8E4A-895E-11077D78A295}" presName="childTextArrow" presStyleLbl="fgAccFollowNode1" presStyleIdx="2" presStyleCnt="11">
        <dgm:presLayoutVars>
          <dgm:bulletEnabled val="1"/>
        </dgm:presLayoutVars>
      </dgm:prSet>
      <dgm:spPr/>
    </dgm:pt>
    <dgm:pt modelId="{6B30DA2F-5E07-0D4C-B264-20FAA8F02FEC}" type="pres">
      <dgm:prSet presAssocID="{1B77E01A-9E63-0749-A7B1-D8AD2AC8B431}" presName="sp" presStyleCnt="0"/>
      <dgm:spPr/>
    </dgm:pt>
    <dgm:pt modelId="{0AAADFD3-1F87-6E46-AB94-2225CD3E04CE}" type="pres">
      <dgm:prSet presAssocID="{03264AEB-B267-5D4F-A05E-24C69AAA229C}" presName="arrowAndChildren" presStyleCnt="0"/>
      <dgm:spPr/>
    </dgm:pt>
    <dgm:pt modelId="{9D07C83A-6B33-F04A-AD7C-323B1A8BDCEA}" type="pres">
      <dgm:prSet presAssocID="{03264AEB-B267-5D4F-A05E-24C69AAA229C}" presName="parentTextArrow" presStyleLbl="node1" presStyleIdx="1" presStyleCnt="5"/>
      <dgm:spPr/>
    </dgm:pt>
    <dgm:pt modelId="{6B9708D9-65D1-AA46-B14D-38A97BE9872F}" type="pres">
      <dgm:prSet presAssocID="{03264AEB-B267-5D4F-A05E-24C69AAA229C}" presName="arrow" presStyleLbl="node1" presStyleIdx="2" presStyleCnt="5"/>
      <dgm:spPr/>
    </dgm:pt>
    <dgm:pt modelId="{B5223FEB-763D-CF44-A151-A886DF90984C}" type="pres">
      <dgm:prSet presAssocID="{03264AEB-B267-5D4F-A05E-24C69AAA229C}" presName="descendantArrow" presStyleCnt="0"/>
      <dgm:spPr/>
    </dgm:pt>
    <dgm:pt modelId="{CFE16142-30B0-8A4E-A213-7EE7BB26FC55}" type="pres">
      <dgm:prSet presAssocID="{7E5CBA9D-8941-4B48-BCBC-112460ADF2C4}" presName="childTextArrow" presStyleLbl="fgAccFollowNode1" presStyleIdx="3" presStyleCnt="11">
        <dgm:presLayoutVars>
          <dgm:bulletEnabled val="1"/>
        </dgm:presLayoutVars>
      </dgm:prSet>
      <dgm:spPr/>
    </dgm:pt>
    <dgm:pt modelId="{7CE885D3-5576-1549-B21E-3DF55CE46470}" type="pres">
      <dgm:prSet presAssocID="{5BA19F9B-119E-9A44-B1B2-39B47B44307F}" presName="childTextArrow" presStyleLbl="fgAccFollowNode1" presStyleIdx="4" presStyleCnt="11">
        <dgm:presLayoutVars>
          <dgm:bulletEnabled val="1"/>
        </dgm:presLayoutVars>
      </dgm:prSet>
      <dgm:spPr/>
    </dgm:pt>
    <dgm:pt modelId="{BE84B7D8-1B4F-F541-A761-4BA8E6F96C22}" type="pres">
      <dgm:prSet presAssocID="{E3502CE7-0801-0B4C-BDE0-846230D8057C}" presName="childTextArrow" presStyleLbl="fgAccFollowNode1" presStyleIdx="5" presStyleCnt="11">
        <dgm:presLayoutVars>
          <dgm:bulletEnabled val="1"/>
        </dgm:presLayoutVars>
      </dgm:prSet>
      <dgm:spPr/>
    </dgm:pt>
    <dgm:pt modelId="{EB9F98C2-DBA0-0842-9DC9-61C6C1B46302}" type="pres">
      <dgm:prSet presAssocID="{F85CEC3E-0AB5-1C42-902E-5DF2E809B14C}" presName="sp" presStyleCnt="0"/>
      <dgm:spPr/>
    </dgm:pt>
    <dgm:pt modelId="{210BF73C-660E-FD43-95C2-C4F66E9CED4B}" type="pres">
      <dgm:prSet presAssocID="{3147DA93-1040-CA41-8F43-77B2C91C3826}" presName="arrowAndChildren" presStyleCnt="0"/>
      <dgm:spPr/>
    </dgm:pt>
    <dgm:pt modelId="{BF6A011C-17A6-FA41-AF24-187AB5E1BFE3}" type="pres">
      <dgm:prSet presAssocID="{3147DA93-1040-CA41-8F43-77B2C91C3826}" presName="parentTextArrow" presStyleLbl="node1" presStyleIdx="2" presStyleCnt="5"/>
      <dgm:spPr/>
    </dgm:pt>
    <dgm:pt modelId="{C3B95346-3D69-6B4E-94DB-6FB3E68DF628}" type="pres">
      <dgm:prSet presAssocID="{3147DA93-1040-CA41-8F43-77B2C91C3826}" presName="arrow" presStyleLbl="node1" presStyleIdx="3" presStyleCnt="5"/>
      <dgm:spPr/>
    </dgm:pt>
    <dgm:pt modelId="{9A0B7917-FE48-E34F-B211-9F98BBBCBAE7}" type="pres">
      <dgm:prSet presAssocID="{3147DA93-1040-CA41-8F43-77B2C91C3826}" presName="descendantArrow" presStyleCnt="0"/>
      <dgm:spPr/>
    </dgm:pt>
    <dgm:pt modelId="{790B2BEB-5095-1D4F-8685-D0D2DE81C95B}" type="pres">
      <dgm:prSet presAssocID="{1BAFC292-832A-FF45-ACB5-F0F7A455E288}" presName="childTextArrow" presStyleLbl="fgAccFollowNode1" presStyleIdx="6" presStyleCnt="11">
        <dgm:presLayoutVars>
          <dgm:bulletEnabled val="1"/>
        </dgm:presLayoutVars>
      </dgm:prSet>
      <dgm:spPr/>
    </dgm:pt>
    <dgm:pt modelId="{3C65ADE1-3ED8-704C-8E82-90F9F35220A4}" type="pres">
      <dgm:prSet presAssocID="{E47A4923-B986-7048-BE00-76623D2FE19E}" presName="childTextArrow" presStyleLbl="fgAccFollowNode1" presStyleIdx="7" presStyleCnt="11">
        <dgm:presLayoutVars>
          <dgm:bulletEnabled val="1"/>
        </dgm:presLayoutVars>
      </dgm:prSet>
      <dgm:spPr/>
    </dgm:pt>
    <dgm:pt modelId="{C3EBA115-57DE-9F4B-B7B5-C72D836CADAA}" type="pres">
      <dgm:prSet presAssocID="{811D898F-DEB3-2446-9F39-ECA3BE061651}" presName="sp" presStyleCnt="0"/>
      <dgm:spPr/>
    </dgm:pt>
    <dgm:pt modelId="{7B8EC43A-EB98-2E4A-90AD-FC78D0D3AAFC}" type="pres">
      <dgm:prSet presAssocID="{09704035-152D-4D4A-911F-D0C2AD2755A8}" presName="arrowAndChildren" presStyleCnt="0"/>
      <dgm:spPr/>
    </dgm:pt>
    <dgm:pt modelId="{23613973-33AF-5646-9F09-267E9B626253}" type="pres">
      <dgm:prSet presAssocID="{09704035-152D-4D4A-911F-D0C2AD2755A8}" presName="parentTextArrow" presStyleLbl="node1" presStyleIdx="3" presStyleCnt="5"/>
      <dgm:spPr/>
    </dgm:pt>
    <dgm:pt modelId="{98C0AD4D-72D1-9241-8014-316DB1CC46C8}" type="pres">
      <dgm:prSet presAssocID="{09704035-152D-4D4A-911F-D0C2AD2755A8}" presName="arrow" presStyleLbl="node1" presStyleIdx="4" presStyleCnt="5" custLinFactNeighborX="-238" custLinFactNeighborY="-844"/>
      <dgm:spPr/>
    </dgm:pt>
    <dgm:pt modelId="{323C82F8-9D67-C444-BFF1-8E10D8C4E915}" type="pres">
      <dgm:prSet presAssocID="{09704035-152D-4D4A-911F-D0C2AD2755A8}" presName="descendantArrow" presStyleCnt="0"/>
      <dgm:spPr/>
    </dgm:pt>
    <dgm:pt modelId="{D102F8B0-97F0-B84F-953B-F0D56B256597}" type="pres">
      <dgm:prSet presAssocID="{B718CAF4-980C-C44C-9B2C-3E48CEF541EA}" presName="childTextArrow" presStyleLbl="fgAccFollowNode1" presStyleIdx="8" presStyleCnt="11">
        <dgm:presLayoutVars>
          <dgm:bulletEnabled val="1"/>
        </dgm:presLayoutVars>
      </dgm:prSet>
      <dgm:spPr/>
    </dgm:pt>
    <dgm:pt modelId="{663EAAD8-346C-7244-829E-61438A68FFF4}" type="pres">
      <dgm:prSet presAssocID="{28CBF73D-19A5-2048-BEF7-AA32E561D77F}" presName="childTextArrow" presStyleLbl="fgAccFollowNode1" presStyleIdx="9" presStyleCnt="11">
        <dgm:presLayoutVars>
          <dgm:bulletEnabled val="1"/>
        </dgm:presLayoutVars>
      </dgm:prSet>
      <dgm:spPr/>
    </dgm:pt>
    <dgm:pt modelId="{C57FC740-59BB-C74E-B29B-DBDAA0A8EE89}" type="pres">
      <dgm:prSet presAssocID="{28D0061B-AD49-1C4A-B717-F925CA8C8B2D}" presName="childTextArrow" presStyleLbl="fgAccFollowNode1" presStyleIdx="10" presStyleCnt="11">
        <dgm:presLayoutVars>
          <dgm:bulletEnabled val="1"/>
        </dgm:presLayoutVars>
      </dgm:prSet>
      <dgm:spPr/>
    </dgm:pt>
  </dgm:ptLst>
  <dgm:cxnLst>
    <dgm:cxn modelId="{F6302E04-029D-0A41-B71F-53A4DE22A3DD}" srcId="{F0594552-9815-DA4C-88B4-052B80130AD9}" destId="{3E01F89F-F05C-8E4A-895E-11077D78A295}" srcOrd="1" destOrd="0" parTransId="{DF82B00F-7E9A-404A-8857-37CB34FD593D}" sibTransId="{76F32F63-B850-D948-BDB8-128ED74338D4}"/>
    <dgm:cxn modelId="{DEB75A08-662E-CC4C-BB98-2DE0277E5E94}" type="presOf" srcId="{71FB2DF1-FCFA-C447-8FA8-D20B358510EE}" destId="{8157B419-8F3D-5841-A76A-F9AE941B1A03}" srcOrd="0" destOrd="0" presId="urn:microsoft.com/office/officeart/2005/8/layout/process4"/>
    <dgm:cxn modelId="{B4B88513-CA21-DD4C-AFB6-9CF82A7D76DB}" type="presOf" srcId="{03264AEB-B267-5D4F-A05E-24C69AAA229C}" destId="{9D07C83A-6B33-F04A-AD7C-323B1A8BDCEA}" srcOrd="0" destOrd="0" presId="urn:microsoft.com/office/officeart/2005/8/layout/process4"/>
    <dgm:cxn modelId="{7D27E31C-F63D-AC49-B1E5-69675F27C21D}" type="presOf" srcId="{E3502CE7-0801-0B4C-BDE0-846230D8057C}" destId="{BE84B7D8-1B4F-F541-A761-4BA8E6F96C22}" srcOrd="0" destOrd="0" presId="urn:microsoft.com/office/officeart/2005/8/layout/process4"/>
    <dgm:cxn modelId="{9ECF9A1D-2FC6-FC41-B762-05629305CF81}" type="presOf" srcId="{28CBF73D-19A5-2048-BEF7-AA32E561D77F}" destId="{663EAAD8-346C-7244-829E-61438A68FFF4}" srcOrd="0" destOrd="0" presId="urn:microsoft.com/office/officeart/2005/8/layout/process4"/>
    <dgm:cxn modelId="{61818A26-539F-6B4E-B3E3-D6B9542D51F6}" srcId="{09704035-152D-4D4A-911F-D0C2AD2755A8}" destId="{28D0061B-AD49-1C4A-B717-F925CA8C8B2D}" srcOrd="2" destOrd="0" parTransId="{9A1AE856-ECB0-C345-82CC-0100828DAB1A}" sibTransId="{7CAF9685-E1F5-2840-80CD-2F7A0FCB29AC}"/>
    <dgm:cxn modelId="{04084A27-3B86-A84D-AAEA-D811D54662DB}" srcId="{03264AEB-B267-5D4F-A05E-24C69AAA229C}" destId="{E3502CE7-0801-0B4C-BDE0-846230D8057C}" srcOrd="2" destOrd="0" parTransId="{C0284DB0-67E2-7144-93E4-3E4BBD425FEE}" sibTransId="{4293C4B8-94DA-6C49-8443-16D338498CBD}"/>
    <dgm:cxn modelId="{B9441D28-2C6F-4741-9F59-D600749EC0CE}" srcId="{3147DA93-1040-CA41-8F43-77B2C91C3826}" destId="{E47A4923-B986-7048-BE00-76623D2FE19E}" srcOrd="1" destOrd="0" parTransId="{C554B151-2806-B847-B8E4-45F9271344ED}" sibTransId="{CFA3E7D5-8A0B-1947-A0FE-3C8F4036B496}"/>
    <dgm:cxn modelId="{49012128-5CBA-4347-B779-49EF07064669}" srcId="{3BC5F8CF-4107-B84F-9D4A-15A469C5467D}" destId="{71FB2DF1-FCFA-C447-8FA8-D20B358510EE}" srcOrd="0" destOrd="0" parTransId="{6A8EC193-CB2A-484E-80E5-B7ED807B015D}" sibTransId="{075EE669-9465-394F-A41A-1B628E0CB441}"/>
    <dgm:cxn modelId="{FFDD5F29-369E-854E-B8E2-9D5E3D49101F}" srcId="{859D213A-2C2B-4144-A8E7-BEA2CB7B9BE6}" destId="{3147DA93-1040-CA41-8F43-77B2C91C3826}" srcOrd="1" destOrd="0" parTransId="{D43864BB-D48A-9540-8A0E-392317C438F0}" sibTransId="{F85CEC3E-0AB5-1C42-902E-5DF2E809B14C}"/>
    <dgm:cxn modelId="{3982E72B-2F71-6E41-A0AD-6E9BA69F09D9}" srcId="{F0594552-9815-DA4C-88B4-052B80130AD9}" destId="{E551C777-FF9F-2E43-96F4-FAC9949F9D90}" srcOrd="0" destOrd="0" parTransId="{ECB040F8-45D6-FE44-B8E9-1B25145D874E}" sibTransId="{D307823F-E1BD-AE40-8206-1B7A3B45FC40}"/>
    <dgm:cxn modelId="{41CE702D-1793-4E44-9B8E-CF418D547849}" srcId="{859D213A-2C2B-4144-A8E7-BEA2CB7B9BE6}" destId="{09704035-152D-4D4A-911F-D0C2AD2755A8}" srcOrd="0" destOrd="0" parTransId="{97571F03-E749-584F-AB98-63AF13EF92F9}" sibTransId="{811D898F-DEB3-2446-9F39-ECA3BE061651}"/>
    <dgm:cxn modelId="{A9E6632E-BDF5-E340-A619-87E326676547}" type="presOf" srcId="{09704035-152D-4D4A-911F-D0C2AD2755A8}" destId="{23613973-33AF-5646-9F09-267E9B626253}" srcOrd="0" destOrd="0" presId="urn:microsoft.com/office/officeart/2005/8/layout/process4"/>
    <dgm:cxn modelId="{A0D8AC39-B822-C943-9CDC-753C71F770C5}" type="presOf" srcId="{E47A4923-B986-7048-BE00-76623D2FE19E}" destId="{3C65ADE1-3ED8-704C-8E82-90F9F35220A4}" srcOrd="0" destOrd="0" presId="urn:microsoft.com/office/officeart/2005/8/layout/process4"/>
    <dgm:cxn modelId="{01B88B4A-3202-F447-B6BE-903AC034FECB}" srcId="{03264AEB-B267-5D4F-A05E-24C69AAA229C}" destId="{7E5CBA9D-8941-4B48-BCBC-112460ADF2C4}" srcOrd="0" destOrd="0" parTransId="{141A4097-D6D6-604E-8EC4-6C64E490EFC4}" sibTransId="{7EE6C134-38B1-9F43-9311-C3253EC7F901}"/>
    <dgm:cxn modelId="{1C15195C-89C2-364A-A688-C69A846623CD}" type="presOf" srcId="{09704035-152D-4D4A-911F-D0C2AD2755A8}" destId="{98C0AD4D-72D1-9241-8014-316DB1CC46C8}" srcOrd="1" destOrd="0" presId="urn:microsoft.com/office/officeart/2005/8/layout/process4"/>
    <dgm:cxn modelId="{CB03B566-0A14-8840-A5BF-AEFAD6C70B8F}" type="presOf" srcId="{28D0061B-AD49-1C4A-B717-F925CA8C8B2D}" destId="{C57FC740-59BB-C74E-B29B-DBDAA0A8EE89}" srcOrd="0" destOrd="0" presId="urn:microsoft.com/office/officeart/2005/8/layout/process4"/>
    <dgm:cxn modelId="{FF5AD16A-A639-D04E-90BC-EC47AE9B0D19}" srcId="{03264AEB-B267-5D4F-A05E-24C69AAA229C}" destId="{5BA19F9B-119E-9A44-B1B2-39B47B44307F}" srcOrd="1" destOrd="0" parTransId="{D52312F5-B80C-3147-B144-F2FF04F2ED11}" sibTransId="{F9668941-0A9C-CD45-81F9-81A5317809F0}"/>
    <dgm:cxn modelId="{CE86A17C-A3EA-CD4F-BEA9-F1F6FE04B755}" type="presOf" srcId="{3147DA93-1040-CA41-8F43-77B2C91C3826}" destId="{C3B95346-3D69-6B4E-94DB-6FB3E68DF628}" srcOrd="1" destOrd="0" presId="urn:microsoft.com/office/officeart/2005/8/layout/process4"/>
    <dgm:cxn modelId="{7836F77C-7B22-8147-B374-DACF2A88443C}" type="presOf" srcId="{1BAFC292-832A-FF45-ACB5-F0F7A455E288}" destId="{790B2BEB-5095-1D4F-8685-D0D2DE81C95B}" srcOrd="0" destOrd="0" presId="urn:microsoft.com/office/officeart/2005/8/layout/process4"/>
    <dgm:cxn modelId="{5B8F5E84-76AD-C04C-B47C-4A245D782DF8}" type="presOf" srcId="{3E01F89F-F05C-8E4A-895E-11077D78A295}" destId="{D674B30C-0A85-BA49-B3CB-62B74B43A8F8}" srcOrd="0" destOrd="0" presId="urn:microsoft.com/office/officeart/2005/8/layout/process4"/>
    <dgm:cxn modelId="{7112D593-2C63-4340-B0A7-FAC822B6862A}" srcId="{3147DA93-1040-CA41-8F43-77B2C91C3826}" destId="{1BAFC292-832A-FF45-ACB5-F0F7A455E288}" srcOrd="0" destOrd="0" parTransId="{C87B0CD1-F6FF-BB43-9DCD-F2637F0FA543}" sibTransId="{FDFE6B00-7D80-B149-8EFF-4BA19E076AE8}"/>
    <dgm:cxn modelId="{96658A99-5A72-A948-8DB5-96DAD5464039}" type="presOf" srcId="{5BA19F9B-119E-9A44-B1B2-39B47B44307F}" destId="{7CE885D3-5576-1549-B21E-3DF55CE46470}" srcOrd="0" destOrd="0" presId="urn:microsoft.com/office/officeart/2005/8/layout/process4"/>
    <dgm:cxn modelId="{C6EB1E9B-65C4-CC45-BB64-590765363D8C}" srcId="{09704035-152D-4D4A-911F-D0C2AD2755A8}" destId="{B718CAF4-980C-C44C-9B2C-3E48CEF541EA}" srcOrd="0" destOrd="0" parTransId="{2A9B8CE9-2D81-F141-8177-52E0D0DA3226}" sibTransId="{8B8926B3-6FDB-4B49-A103-A4C2C9061741}"/>
    <dgm:cxn modelId="{2BADB29B-E7DF-904F-8619-3251758CF735}" type="presOf" srcId="{3147DA93-1040-CA41-8F43-77B2C91C3826}" destId="{BF6A011C-17A6-FA41-AF24-187AB5E1BFE3}" srcOrd="0" destOrd="0" presId="urn:microsoft.com/office/officeart/2005/8/layout/process4"/>
    <dgm:cxn modelId="{94A8E2AF-030E-1A46-92CB-9E2FDFF457CC}" type="presOf" srcId="{F0594552-9815-DA4C-88B4-052B80130AD9}" destId="{427D6505-AC61-B749-90A9-476597380692}" srcOrd="0" destOrd="0" presId="urn:microsoft.com/office/officeart/2005/8/layout/process4"/>
    <dgm:cxn modelId="{01177DB4-0B04-BE44-B5C3-3E23A357D518}" type="presOf" srcId="{03264AEB-B267-5D4F-A05E-24C69AAA229C}" destId="{6B9708D9-65D1-AA46-B14D-38A97BE9872F}" srcOrd="1" destOrd="0" presId="urn:microsoft.com/office/officeart/2005/8/layout/process4"/>
    <dgm:cxn modelId="{FC39D1B5-35CA-F748-B7E9-5F9468FFCF06}" srcId="{859D213A-2C2B-4144-A8E7-BEA2CB7B9BE6}" destId="{03264AEB-B267-5D4F-A05E-24C69AAA229C}" srcOrd="2" destOrd="0" parTransId="{4AE6EA38-FF65-F54D-90C4-4C87BBDD33D3}" sibTransId="{1B77E01A-9E63-0749-A7B1-D8AD2AC8B431}"/>
    <dgm:cxn modelId="{054073B8-0387-2646-933C-0F14752347A1}" type="presOf" srcId="{859D213A-2C2B-4144-A8E7-BEA2CB7B9BE6}" destId="{F3E1D3F4-FCCD-2C4B-9EEC-83CF85D29CEE}" srcOrd="0" destOrd="0" presId="urn:microsoft.com/office/officeart/2005/8/layout/process4"/>
    <dgm:cxn modelId="{3FC3A6BF-C0D9-8D4E-AA5E-62C05DAD0FE1}" type="presOf" srcId="{3BC5F8CF-4107-B84F-9D4A-15A469C5467D}" destId="{3CBAE9E4-6AD1-4A4B-8BFF-E3FE761C11EC}" srcOrd="0" destOrd="0" presId="urn:microsoft.com/office/officeart/2005/8/layout/process4"/>
    <dgm:cxn modelId="{882548C0-65C0-7D47-85BB-C2DA473E6C8E}" srcId="{09704035-152D-4D4A-911F-D0C2AD2755A8}" destId="{28CBF73D-19A5-2048-BEF7-AA32E561D77F}" srcOrd="1" destOrd="0" parTransId="{B58516B4-71E6-BA4F-A6CE-DCF91C09C756}" sibTransId="{F872C0BC-E4E9-1748-899D-7E23D24AF847}"/>
    <dgm:cxn modelId="{1ED8D9C9-A521-574E-B5C5-1495DEC8EBEF}" srcId="{859D213A-2C2B-4144-A8E7-BEA2CB7B9BE6}" destId="{F0594552-9815-DA4C-88B4-052B80130AD9}" srcOrd="3" destOrd="0" parTransId="{6550D734-98E8-A545-B83B-83179F1ED71C}" sibTransId="{AD6ACAA7-3938-D646-B36B-4BD6E4626500}"/>
    <dgm:cxn modelId="{116EABCD-53CE-C443-8198-F687E13F9D9A}" type="presOf" srcId="{F0594552-9815-DA4C-88B4-052B80130AD9}" destId="{04C6912D-59D0-A94E-8FD2-C9474CDEAEC1}" srcOrd="1" destOrd="0" presId="urn:microsoft.com/office/officeart/2005/8/layout/process4"/>
    <dgm:cxn modelId="{1EDC28D7-D540-6445-A422-D4ABB0F4FFD1}" type="presOf" srcId="{7E5CBA9D-8941-4B48-BCBC-112460ADF2C4}" destId="{CFE16142-30B0-8A4E-A213-7EE7BB26FC55}" srcOrd="0" destOrd="0" presId="urn:microsoft.com/office/officeart/2005/8/layout/process4"/>
    <dgm:cxn modelId="{3BFD3ADF-A78C-0744-BC60-5A1D8140E603}" type="presOf" srcId="{3BC5F8CF-4107-B84F-9D4A-15A469C5467D}" destId="{EAA794CA-98F4-C947-933D-C99EE2A5BD98}" srcOrd="1" destOrd="0" presId="urn:microsoft.com/office/officeart/2005/8/layout/process4"/>
    <dgm:cxn modelId="{D6B271E4-7FB4-8545-B75F-44D495C0F2F4}" type="presOf" srcId="{E551C777-FF9F-2E43-96F4-FAC9949F9D90}" destId="{047CC271-0EBE-454E-8718-8DEBCE877FFF}" srcOrd="0" destOrd="0" presId="urn:microsoft.com/office/officeart/2005/8/layout/process4"/>
    <dgm:cxn modelId="{F3D242E5-9841-1A44-95BB-72DDDA506CD0}" srcId="{859D213A-2C2B-4144-A8E7-BEA2CB7B9BE6}" destId="{3BC5F8CF-4107-B84F-9D4A-15A469C5467D}" srcOrd="4" destOrd="0" parTransId="{82BE0A3A-B506-0043-B558-95F8635ADF50}" sibTransId="{AC85BF8E-1C6B-6E42-947A-ACE240F98D4D}"/>
    <dgm:cxn modelId="{8BFED7E8-9C2A-3E46-84DA-869990EE1C52}" type="presOf" srcId="{B718CAF4-980C-C44C-9B2C-3E48CEF541EA}" destId="{D102F8B0-97F0-B84F-953B-F0D56B256597}" srcOrd="0" destOrd="0" presId="urn:microsoft.com/office/officeart/2005/8/layout/process4"/>
    <dgm:cxn modelId="{2740F070-71DF-A845-9322-DE563B226919}" type="presParOf" srcId="{F3E1D3F4-FCCD-2C4B-9EEC-83CF85D29CEE}" destId="{21E7D2D6-2C9A-4E42-8211-A03810329093}" srcOrd="0" destOrd="0" presId="urn:microsoft.com/office/officeart/2005/8/layout/process4"/>
    <dgm:cxn modelId="{D5BDC8F2-EFE5-604A-B402-1E24424EE812}" type="presParOf" srcId="{21E7D2D6-2C9A-4E42-8211-A03810329093}" destId="{3CBAE9E4-6AD1-4A4B-8BFF-E3FE761C11EC}" srcOrd="0" destOrd="0" presId="urn:microsoft.com/office/officeart/2005/8/layout/process4"/>
    <dgm:cxn modelId="{4655776F-3289-5447-B47F-C72DDE6F112D}" type="presParOf" srcId="{21E7D2D6-2C9A-4E42-8211-A03810329093}" destId="{EAA794CA-98F4-C947-933D-C99EE2A5BD98}" srcOrd="1" destOrd="0" presId="urn:microsoft.com/office/officeart/2005/8/layout/process4"/>
    <dgm:cxn modelId="{DCE3ABDC-89FF-774D-A8F6-38AFF70A8AB0}" type="presParOf" srcId="{21E7D2D6-2C9A-4E42-8211-A03810329093}" destId="{CA130901-DF5C-044F-AFFC-595B1B25C054}" srcOrd="2" destOrd="0" presId="urn:microsoft.com/office/officeart/2005/8/layout/process4"/>
    <dgm:cxn modelId="{59AB77EF-A4B4-A640-8DE8-2DD0C9D188CF}" type="presParOf" srcId="{CA130901-DF5C-044F-AFFC-595B1B25C054}" destId="{8157B419-8F3D-5841-A76A-F9AE941B1A03}" srcOrd="0" destOrd="0" presId="urn:microsoft.com/office/officeart/2005/8/layout/process4"/>
    <dgm:cxn modelId="{CD2AB3DC-0719-F245-A69E-15F0D5AF116F}" type="presParOf" srcId="{F3E1D3F4-FCCD-2C4B-9EEC-83CF85D29CEE}" destId="{A9FD63FD-61CF-4E40-8535-B52FC15B7440}" srcOrd="1" destOrd="0" presId="urn:microsoft.com/office/officeart/2005/8/layout/process4"/>
    <dgm:cxn modelId="{F8936E5C-042D-AA43-988B-A8521189F145}" type="presParOf" srcId="{F3E1D3F4-FCCD-2C4B-9EEC-83CF85D29CEE}" destId="{C5AAF4A8-7A4B-704D-A0E2-AAA123F29C35}" srcOrd="2" destOrd="0" presId="urn:microsoft.com/office/officeart/2005/8/layout/process4"/>
    <dgm:cxn modelId="{644758ED-57D3-E747-A0FB-EAE020C50BAB}" type="presParOf" srcId="{C5AAF4A8-7A4B-704D-A0E2-AAA123F29C35}" destId="{427D6505-AC61-B749-90A9-476597380692}" srcOrd="0" destOrd="0" presId="urn:microsoft.com/office/officeart/2005/8/layout/process4"/>
    <dgm:cxn modelId="{81397A86-4136-A147-9EA1-44B0EEEC4A73}" type="presParOf" srcId="{C5AAF4A8-7A4B-704D-A0E2-AAA123F29C35}" destId="{04C6912D-59D0-A94E-8FD2-C9474CDEAEC1}" srcOrd="1" destOrd="0" presId="urn:microsoft.com/office/officeart/2005/8/layout/process4"/>
    <dgm:cxn modelId="{F772E186-A882-4D4E-95F0-DECB8AF034A9}" type="presParOf" srcId="{C5AAF4A8-7A4B-704D-A0E2-AAA123F29C35}" destId="{D0EB5BE3-EAA4-C443-91C3-F3F8F8C9480D}" srcOrd="2" destOrd="0" presId="urn:microsoft.com/office/officeart/2005/8/layout/process4"/>
    <dgm:cxn modelId="{B89E52B0-53D7-1242-9408-8A005EBA8A97}" type="presParOf" srcId="{D0EB5BE3-EAA4-C443-91C3-F3F8F8C9480D}" destId="{047CC271-0EBE-454E-8718-8DEBCE877FFF}" srcOrd="0" destOrd="0" presId="urn:microsoft.com/office/officeart/2005/8/layout/process4"/>
    <dgm:cxn modelId="{CC802CBF-14F8-7D43-9B63-28948C1C2CEF}" type="presParOf" srcId="{D0EB5BE3-EAA4-C443-91C3-F3F8F8C9480D}" destId="{D674B30C-0A85-BA49-B3CB-62B74B43A8F8}" srcOrd="1" destOrd="0" presId="urn:microsoft.com/office/officeart/2005/8/layout/process4"/>
    <dgm:cxn modelId="{2EA2097A-49F4-9E44-B861-A59BE8F7BE82}" type="presParOf" srcId="{F3E1D3F4-FCCD-2C4B-9EEC-83CF85D29CEE}" destId="{6B30DA2F-5E07-0D4C-B264-20FAA8F02FEC}" srcOrd="3" destOrd="0" presId="urn:microsoft.com/office/officeart/2005/8/layout/process4"/>
    <dgm:cxn modelId="{6B6F3B1A-E89F-AC43-9AAC-C398E3EE00C5}" type="presParOf" srcId="{F3E1D3F4-FCCD-2C4B-9EEC-83CF85D29CEE}" destId="{0AAADFD3-1F87-6E46-AB94-2225CD3E04CE}" srcOrd="4" destOrd="0" presId="urn:microsoft.com/office/officeart/2005/8/layout/process4"/>
    <dgm:cxn modelId="{1EC9D1AF-80B2-C34B-8893-23369FF965BD}" type="presParOf" srcId="{0AAADFD3-1F87-6E46-AB94-2225CD3E04CE}" destId="{9D07C83A-6B33-F04A-AD7C-323B1A8BDCEA}" srcOrd="0" destOrd="0" presId="urn:microsoft.com/office/officeart/2005/8/layout/process4"/>
    <dgm:cxn modelId="{FE5BB31A-3DDD-AC4D-8C3F-139CADB9783A}" type="presParOf" srcId="{0AAADFD3-1F87-6E46-AB94-2225CD3E04CE}" destId="{6B9708D9-65D1-AA46-B14D-38A97BE9872F}" srcOrd="1" destOrd="0" presId="urn:microsoft.com/office/officeart/2005/8/layout/process4"/>
    <dgm:cxn modelId="{86ABF322-B255-8748-AF62-FFB679B18F86}" type="presParOf" srcId="{0AAADFD3-1F87-6E46-AB94-2225CD3E04CE}" destId="{B5223FEB-763D-CF44-A151-A886DF90984C}" srcOrd="2" destOrd="0" presId="urn:microsoft.com/office/officeart/2005/8/layout/process4"/>
    <dgm:cxn modelId="{47C6CD66-5E02-084D-90EB-2C684430F5F2}" type="presParOf" srcId="{B5223FEB-763D-CF44-A151-A886DF90984C}" destId="{CFE16142-30B0-8A4E-A213-7EE7BB26FC55}" srcOrd="0" destOrd="0" presId="urn:microsoft.com/office/officeart/2005/8/layout/process4"/>
    <dgm:cxn modelId="{B31C113C-81C0-B24B-ADB9-B4FDE741E72A}" type="presParOf" srcId="{B5223FEB-763D-CF44-A151-A886DF90984C}" destId="{7CE885D3-5576-1549-B21E-3DF55CE46470}" srcOrd="1" destOrd="0" presId="urn:microsoft.com/office/officeart/2005/8/layout/process4"/>
    <dgm:cxn modelId="{BAE32C1B-C4AE-EB49-9A4D-155C43D53CDB}" type="presParOf" srcId="{B5223FEB-763D-CF44-A151-A886DF90984C}" destId="{BE84B7D8-1B4F-F541-A761-4BA8E6F96C22}" srcOrd="2" destOrd="0" presId="urn:microsoft.com/office/officeart/2005/8/layout/process4"/>
    <dgm:cxn modelId="{5637A182-C573-8E4A-AB9F-32A7F31CA4E2}" type="presParOf" srcId="{F3E1D3F4-FCCD-2C4B-9EEC-83CF85D29CEE}" destId="{EB9F98C2-DBA0-0842-9DC9-61C6C1B46302}" srcOrd="5" destOrd="0" presId="urn:microsoft.com/office/officeart/2005/8/layout/process4"/>
    <dgm:cxn modelId="{5334EDE6-8821-794B-9C58-8A061019FB6E}" type="presParOf" srcId="{F3E1D3F4-FCCD-2C4B-9EEC-83CF85D29CEE}" destId="{210BF73C-660E-FD43-95C2-C4F66E9CED4B}" srcOrd="6" destOrd="0" presId="urn:microsoft.com/office/officeart/2005/8/layout/process4"/>
    <dgm:cxn modelId="{DA7FF15C-A34D-F746-8EFC-630701392F6D}" type="presParOf" srcId="{210BF73C-660E-FD43-95C2-C4F66E9CED4B}" destId="{BF6A011C-17A6-FA41-AF24-187AB5E1BFE3}" srcOrd="0" destOrd="0" presId="urn:microsoft.com/office/officeart/2005/8/layout/process4"/>
    <dgm:cxn modelId="{84520774-C670-FB43-9CBE-152AD0240538}" type="presParOf" srcId="{210BF73C-660E-FD43-95C2-C4F66E9CED4B}" destId="{C3B95346-3D69-6B4E-94DB-6FB3E68DF628}" srcOrd="1" destOrd="0" presId="urn:microsoft.com/office/officeart/2005/8/layout/process4"/>
    <dgm:cxn modelId="{A4DCFA92-8834-974B-948B-462825C873FB}" type="presParOf" srcId="{210BF73C-660E-FD43-95C2-C4F66E9CED4B}" destId="{9A0B7917-FE48-E34F-B211-9F98BBBCBAE7}" srcOrd="2" destOrd="0" presId="urn:microsoft.com/office/officeart/2005/8/layout/process4"/>
    <dgm:cxn modelId="{EB48C255-4970-7746-94CF-B1E6484A77C9}" type="presParOf" srcId="{9A0B7917-FE48-E34F-B211-9F98BBBCBAE7}" destId="{790B2BEB-5095-1D4F-8685-D0D2DE81C95B}" srcOrd="0" destOrd="0" presId="urn:microsoft.com/office/officeart/2005/8/layout/process4"/>
    <dgm:cxn modelId="{0F0D1275-31C9-7849-9CF0-DB4EA5207C6A}" type="presParOf" srcId="{9A0B7917-FE48-E34F-B211-9F98BBBCBAE7}" destId="{3C65ADE1-3ED8-704C-8E82-90F9F35220A4}" srcOrd="1" destOrd="0" presId="urn:microsoft.com/office/officeart/2005/8/layout/process4"/>
    <dgm:cxn modelId="{39CCF920-499A-864B-8943-BBB4E36022EF}" type="presParOf" srcId="{F3E1D3F4-FCCD-2C4B-9EEC-83CF85D29CEE}" destId="{C3EBA115-57DE-9F4B-B7B5-C72D836CADAA}" srcOrd="7" destOrd="0" presId="urn:microsoft.com/office/officeart/2005/8/layout/process4"/>
    <dgm:cxn modelId="{F9F028B4-5249-7F47-BAC6-638C72211204}" type="presParOf" srcId="{F3E1D3F4-FCCD-2C4B-9EEC-83CF85D29CEE}" destId="{7B8EC43A-EB98-2E4A-90AD-FC78D0D3AAFC}" srcOrd="8" destOrd="0" presId="urn:microsoft.com/office/officeart/2005/8/layout/process4"/>
    <dgm:cxn modelId="{284532CD-706B-0B48-8383-3C2151621D78}" type="presParOf" srcId="{7B8EC43A-EB98-2E4A-90AD-FC78D0D3AAFC}" destId="{23613973-33AF-5646-9F09-267E9B626253}" srcOrd="0" destOrd="0" presId="urn:microsoft.com/office/officeart/2005/8/layout/process4"/>
    <dgm:cxn modelId="{527A9931-0AAB-7341-9441-B7765397841F}" type="presParOf" srcId="{7B8EC43A-EB98-2E4A-90AD-FC78D0D3AAFC}" destId="{98C0AD4D-72D1-9241-8014-316DB1CC46C8}" srcOrd="1" destOrd="0" presId="urn:microsoft.com/office/officeart/2005/8/layout/process4"/>
    <dgm:cxn modelId="{9EE6A310-D606-6C41-BD5B-9DE3A7BC7991}" type="presParOf" srcId="{7B8EC43A-EB98-2E4A-90AD-FC78D0D3AAFC}" destId="{323C82F8-9D67-C444-BFF1-8E10D8C4E915}" srcOrd="2" destOrd="0" presId="urn:microsoft.com/office/officeart/2005/8/layout/process4"/>
    <dgm:cxn modelId="{87908AFF-F15D-FB46-82B9-BA8D90491052}" type="presParOf" srcId="{323C82F8-9D67-C444-BFF1-8E10D8C4E915}" destId="{D102F8B0-97F0-B84F-953B-F0D56B256597}" srcOrd="0" destOrd="0" presId="urn:microsoft.com/office/officeart/2005/8/layout/process4"/>
    <dgm:cxn modelId="{986F2D68-6677-9147-842B-725F4AAB7799}" type="presParOf" srcId="{323C82F8-9D67-C444-BFF1-8E10D8C4E915}" destId="{663EAAD8-346C-7244-829E-61438A68FFF4}" srcOrd="1" destOrd="0" presId="urn:microsoft.com/office/officeart/2005/8/layout/process4"/>
    <dgm:cxn modelId="{93815F99-98FF-3F4A-84A0-78C7D2CD4AEF}" type="presParOf" srcId="{323C82F8-9D67-C444-BFF1-8E10D8C4E915}" destId="{C57FC740-59BB-C74E-B29B-DBDAA0A8EE89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9C4E3C-BACE-6E48-B753-DE38B383CE82}" type="doc">
      <dgm:prSet loTypeId="urn:microsoft.com/office/officeart/2005/8/layout/list1" loCatId="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9ED1D48-22D0-5746-A16E-B9972A52A08D}">
      <dgm:prSet phldrT="[Text]" custT="1"/>
      <dgm:spPr/>
      <dgm:t>
        <a:bodyPr/>
        <a:lstStyle/>
        <a:p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References</a:t>
          </a:r>
        </a:p>
      </dgm:t>
    </dgm:pt>
    <dgm:pt modelId="{F251F20C-EEF0-FC44-A10B-FF64E2FE0C6F}" type="parTrans" cxnId="{DC75C5AB-090F-EE49-B0FD-B8C88A819523}">
      <dgm:prSet/>
      <dgm:spPr/>
      <dgm:t>
        <a:bodyPr/>
        <a:lstStyle/>
        <a:p>
          <a:endParaRPr lang="en-US"/>
        </a:p>
      </dgm:t>
    </dgm:pt>
    <dgm:pt modelId="{B75AAA03-5F41-754F-B57F-AF8D7E2EF184}" type="sibTrans" cxnId="{DC75C5AB-090F-EE49-B0FD-B8C88A819523}">
      <dgm:prSet/>
      <dgm:spPr/>
      <dgm:t>
        <a:bodyPr/>
        <a:lstStyle/>
        <a:p>
          <a:endParaRPr lang="en-US"/>
        </a:p>
      </dgm:t>
    </dgm:pt>
    <dgm:pt modelId="{91F0F6A7-B48C-9A4B-AC27-19D3309739C3}">
      <dgm:prSet phldrT="[Text]" custT="1"/>
      <dgm:spPr/>
      <dgm:t>
        <a:bodyPr/>
        <a:lstStyle/>
        <a:p>
          <a:pPr marL="355600" indent="-355600">
            <a:buNone/>
            <a:tabLst/>
          </a:pPr>
          <a:r>
            <a:rPr lang="en-CA" sz="2400" dirty="0" err="1">
              <a:latin typeface="Arial" panose="020B0604020202020204" pitchFamily="34" charset="0"/>
              <a:cs typeface="Arial" panose="020B0604020202020204" pitchFamily="34" charset="0"/>
            </a:rPr>
            <a:t>Aanstoos</a:t>
          </a:r>
          <a:r>
            <a:rPr lang="en-CA" sz="2400" dirty="0">
              <a:latin typeface="Arial" panose="020B0604020202020204" pitchFamily="34" charset="0"/>
              <a:cs typeface="Arial" panose="020B0604020202020204" pitchFamily="34" charset="0"/>
            </a:rPr>
            <a:t>, C. M. (2019). Maslow’s hierarchy of needs. </a:t>
          </a:r>
          <a:r>
            <a:rPr lang="en-CA" sz="2400" i="1" dirty="0">
              <a:latin typeface="Arial" panose="020B0604020202020204" pitchFamily="34" charset="0"/>
              <a:cs typeface="Arial" panose="020B0604020202020204" pitchFamily="34" charset="0"/>
            </a:rPr>
            <a:t>Salem Press Encyclopedia of Health.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A64536-3887-E742-B32E-711626AE2BB2}" type="parTrans" cxnId="{94F50878-7A9C-5D4E-94B6-73E235247453}">
      <dgm:prSet/>
      <dgm:spPr/>
      <dgm:t>
        <a:bodyPr/>
        <a:lstStyle/>
        <a:p>
          <a:endParaRPr lang="en-US"/>
        </a:p>
      </dgm:t>
    </dgm:pt>
    <dgm:pt modelId="{D023AE97-7D41-4D42-8E45-F3F8D98555FA}" type="sibTrans" cxnId="{94F50878-7A9C-5D4E-94B6-73E235247453}">
      <dgm:prSet/>
      <dgm:spPr/>
      <dgm:t>
        <a:bodyPr/>
        <a:lstStyle/>
        <a:p>
          <a:endParaRPr lang="en-US"/>
        </a:p>
      </dgm:t>
    </dgm:pt>
    <dgm:pt modelId="{F6F7A796-AEBD-7145-B6CC-4D0E1D4A9AD3}">
      <dgm:prSet phldrT="[Text]" custT="1"/>
      <dgm:spPr/>
      <dgm:t>
        <a:bodyPr/>
        <a:lstStyle/>
        <a:p>
          <a:pPr marL="355600" indent="-355600">
            <a:buNone/>
            <a:tabLst/>
          </a:pPr>
          <a:r>
            <a:rPr lang="en-CA" sz="2400" dirty="0">
              <a:latin typeface="Arial" panose="020B0604020202020204" pitchFamily="34" charset="0"/>
              <a:cs typeface="Arial" panose="020B0604020202020204" pitchFamily="34" charset="0"/>
            </a:rPr>
            <a:t>Anderson, S. B. (2004). How to dazzle Maslow: Preparing your library, staff, and teens to reach self-actualization. </a:t>
          </a:r>
          <a:r>
            <a:rPr lang="en-CA" sz="2400" i="1" dirty="0">
              <a:latin typeface="Arial" panose="020B0604020202020204" pitchFamily="34" charset="0"/>
              <a:cs typeface="Arial" panose="020B0604020202020204" pitchFamily="34" charset="0"/>
            </a:rPr>
            <a:t>Public Library Quarterly</a:t>
          </a:r>
          <a:r>
            <a:rPr lang="en-CA" sz="2400" dirty="0"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CA" sz="2400" i="1" dirty="0">
              <a:latin typeface="Arial" panose="020B0604020202020204" pitchFamily="34" charset="0"/>
              <a:cs typeface="Arial" panose="020B0604020202020204" pitchFamily="34" charset="0"/>
            </a:rPr>
            <a:t>23</a:t>
          </a:r>
          <a:r>
            <a:rPr lang="en-CA" sz="2400" dirty="0">
              <a:latin typeface="Arial" panose="020B0604020202020204" pitchFamily="34" charset="0"/>
              <a:cs typeface="Arial" panose="020B0604020202020204" pitchFamily="34" charset="0"/>
            </a:rPr>
            <a:t>(3/4), 49–58. </a:t>
          </a:r>
          <a:r>
            <a:rPr lang="en-CA" sz="24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https://doi-org.proxy.ufv.ca:2443/10.1300/J118v23n03_09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00628D-7C7E-E543-8D38-671AF36377F5}" type="parTrans" cxnId="{97FCB5D4-9315-1542-8920-486F6D99669F}">
      <dgm:prSet/>
      <dgm:spPr/>
      <dgm:t>
        <a:bodyPr/>
        <a:lstStyle/>
        <a:p>
          <a:endParaRPr lang="en-US"/>
        </a:p>
      </dgm:t>
    </dgm:pt>
    <dgm:pt modelId="{0E4C775F-3E11-3042-96E7-9527FF1CCCE6}" type="sibTrans" cxnId="{97FCB5D4-9315-1542-8920-486F6D99669F}">
      <dgm:prSet/>
      <dgm:spPr/>
      <dgm:t>
        <a:bodyPr/>
        <a:lstStyle/>
        <a:p>
          <a:endParaRPr lang="en-US"/>
        </a:p>
      </dgm:t>
    </dgm:pt>
    <dgm:pt modelId="{1C2FD54E-91B9-E845-8A2B-20FF3F95F37F}">
      <dgm:prSet phldrT="[Text]" custT="1"/>
      <dgm:spPr/>
      <dgm:t>
        <a:bodyPr/>
        <a:lstStyle/>
        <a:p>
          <a:pPr marL="355600" indent="-355600">
            <a:buNone/>
            <a:tabLst/>
          </a:pPr>
          <a:r>
            <a:rPr lang="en-CA" sz="2400" dirty="0">
              <a:latin typeface="Arial" panose="020B0604020202020204" pitchFamily="34" charset="0"/>
              <a:cs typeface="Arial" panose="020B0604020202020204" pitchFamily="34" charset="0"/>
            </a:rPr>
            <a:t>Films Media Group. (2011). </a:t>
          </a:r>
          <a:r>
            <a:rPr lang="en-CA" sz="2400" i="1" dirty="0">
              <a:latin typeface="Arial" panose="020B0604020202020204" pitchFamily="34" charset="0"/>
              <a:cs typeface="Arial" panose="020B0604020202020204" pitchFamily="34" charset="0"/>
            </a:rPr>
            <a:t>Motivation theories and employee participation</a:t>
          </a:r>
          <a:r>
            <a:rPr lang="en-CA" sz="2400" dirty="0">
              <a:latin typeface="Arial" panose="020B0604020202020204" pitchFamily="34" charset="0"/>
              <a:cs typeface="Arial" panose="020B0604020202020204" pitchFamily="34" charset="0"/>
            </a:rPr>
            <a:t>. </a:t>
          </a:r>
          <a:r>
            <a:rPr lang="en-CA" sz="2400" i="1" dirty="0">
              <a:latin typeface="Arial" panose="020B0604020202020204" pitchFamily="34" charset="0"/>
              <a:cs typeface="Arial" panose="020B0604020202020204" pitchFamily="34" charset="0"/>
            </a:rPr>
            <a:t>Films On Demand</a:t>
          </a:r>
          <a:r>
            <a:rPr lang="en-CA" sz="24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CA" sz="24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https://fod.infobase.com/PortalPlaylists.aspx?wID=79284&amp;xtid=128522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6A3A59-2BB9-714C-8859-AAC2B568EFEB}" type="parTrans" cxnId="{72377AAD-0A39-214A-83E9-9A70B525E57A}">
      <dgm:prSet/>
      <dgm:spPr/>
      <dgm:t>
        <a:bodyPr/>
        <a:lstStyle/>
        <a:p>
          <a:endParaRPr lang="en-US"/>
        </a:p>
      </dgm:t>
    </dgm:pt>
    <dgm:pt modelId="{AC593F19-4225-384D-9EEA-83EC074201F0}" type="sibTrans" cxnId="{72377AAD-0A39-214A-83E9-9A70B525E57A}">
      <dgm:prSet/>
      <dgm:spPr/>
      <dgm:t>
        <a:bodyPr/>
        <a:lstStyle/>
        <a:p>
          <a:endParaRPr lang="en-US"/>
        </a:p>
      </dgm:t>
    </dgm:pt>
    <dgm:pt modelId="{CBF613CC-07CD-8242-990E-F7DBFA867035}">
      <dgm:prSet phldrT="[Text]" custT="1"/>
      <dgm:spPr/>
      <dgm:t>
        <a:bodyPr/>
        <a:lstStyle/>
        <a:p>
          <a:pPr marL="355600" indent="-355600">
            <a:buNone/>
            <a:tabLst/>
          </a:pPr>
          <a:r>
            <a:rPr lang="en-CA" sz="2400" dirty="0">
              <a:latin typeface="Arial" panose="020B0604020202020204" pitchFamily="34" charset="0"/>
              <a:cs typeface="Arial" panose="020B0604020202020204" pitchFamily="34" charset="0"/>
            </a:rPr>
            <a:t>Weiss, P. G., &amp; Li, S. T. (2020). Leading change to address the needs and well-being of trainees during the COVID-19 pandemic. </a:t>
          </a:r>
          <a:r>
            <a:rPr lang="en-CA" sz="2400" i="1" dirty="0">
              <a:latin typeface="Arial" panose="020B0604020202020204" pitchFamily="34" charset="0"/>
              <a:cs typeface="Arial" panose="020B0604020202020204" pitchFamily="34" charset="0"/>
            </a:rPr>
            <a:t>Academic Pediatrics</a:t>
          </a:r>
          <a:r>
            <a:rPr lang="en-CA" sz="2400" dirty="0"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CA" sz="2400" i="1" dirty="0">
              <a:latin typeface="Arial" panose="020B0604020202020204" pitchFamily="34" charset="0"/>
              <a:cs typeface="Arial" panose="020B0604020202020204" pitchFamily="34" charset="0"/>
            </a:rPr>
            <a:t>20</a:t>
          </a:r>
          <a:r>
            <a:rPr lang="en-CA" sz="2400" dirty="0">
              <a:latin typeface="Arial" panose="020B0604020202020204" pitchFamily="34" charset="0"/>
              <a:cs typeface="Arial" panose="020B0604020202020204" pitchFamily="34" charset="0"/>
            </a:rPr>
            <a:t>(6), 735–741. </a:t>
          </a:r>
          <a:r>
            <a:rPr lang="en-CA" sz="24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https://doi-org.proxy.ufv.ca:2443/10.1016/j.acap.2020.06.001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4E0DD3-9DBF-454E-AAEF-8C5BAD6FB52C}" type="parTrans" cxnId="{C43DDAD0-0708-244F-8730-5E1287717E68}">
      <dgm:prSet/>
      <dgm:spPr/>
      <dgm:t>
        <a:bodyPr/>
        <a:lstStyle/>
        <a:p>
          <a:endParaRPr lang="en-US"/>
        </a:p>
      </dgm:t>
    </dgm:pt>
    <dgm:pt modelId="{985F2394-A930-C24B-8D53-20D9AE0DE8FE}" type="sibTrans" cxnId="{C43DDAD0-0708-244F-8730-5E1287717E68}">
      <dgm:prSet/>
      <dgm:spPr/>
      <dgm:t>
        <a:bodyPr/>
        <a:lstStyle/>
        <a:p>
          <a:endParaRPr lang="en-US"/>
        </a:p>
      </dgm:t>
    </dgm:pt>
    <dgm:pt modelId="{0D233B56-7EA3-1E47-BC6B-A97F7AE3398B}" type="pres">
      <dgm:prSet presAssocID="{559C4E3C-BACE-6E48-B753-DE38B383CE82}" presName="linear" presStyleCnt="0">
        <dgm:presLayoutVars>
          <dgm:dir/>
          <dgm:animLvl val="lvl"/>
          <dgm:resizeHandles val="exact"/>
        </dgm:presLayoutVars>
      </dgm:prSet>
      <dgm:spPr/>
    </dgm:pt>
    <dgm:pt modelId="{3E0A001B-FF42-CE47-BD7F-45A042EC56E4}" type="pres">
      <dgm:prSet presAssocID="{19ED1D48-22D0-5746-A16E-B9972A52A08D}" presName="parentLin" presStyleCnt="0"/>
      <dgm:spPr/>
    </dgm:pt>
    <dgm:pt modelId="{650ECE70-4E6D-A84C-85EE-AEE4196C65FE}" type="pres">
      <dgm:prSet presAssocID="{19ED1D48-22D0-5746-A16E-B9972A52A08D}" presName="parentLeftMargin" presStyleLbl="node1" presStyleIdx="0" presStyleCnt="1"/>
      <dgm:spPr/>
    </dgm:pt>
    <dgm:pt modelId="{2393ED08-8A74-D74F-8B5F-0C02AEDD74D1}" type="pres">
      <dgm:prSet presAssocID="{19ED1D48-22D0-5746-A16E-B9972A52A08D}" presName="parentText" presStyleLbl="node1" presStyleIdx="0" presStyleCnt="1" custScaleX="101124" custScaleY="65011">
        <dgm:presLayoutVars>
          <dgm:chMax val="0"/>
          <dgm:bulletEnabled val="1"/>
        </dgm:presLayoutVars>
      </dgm:prSet>
      <dgm:spPr/>
    </dgm:pt>
    <dgm:pt modelId="{B6DDF847-4B54-9641-8D76-D83018D71056}" type="pres">
      <dgm:prSet presAssocID="{19ED1D48-22D0-5746-A16E-B9972A52A08D}" presName="negativeSpace" presStyleCnt="0"/>
      <dgm:spPr/>
    </dgm:pt>
    <dgm:pt modelId="{8B1943A0-BD3F-6640-9EE2-D2B6A70B9922}" type="pres">
      <dgm:prSet presAssocID="{19ED1D48-22D0-5746-A16E-B9972A52A08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B80D518-198A-034C-AF23-89DA64E4935E}" type="presOf" srcId="{CBF613CC-07CD-8242-990E-F7DBFA867035}" destId="{8B1943A0-BD3F-6640-9EE2-D2B6A70B9922}" srcOrd="0" destOrd="3" presId="urn:microsoft.com/office/officeart/2005/8/layout/list1"/>
    <dgm:cxn modelId="{F7ACAE55-3579-2B40-82C0-71B6BD6F5971}" type="presOf" srcId="{19ED1D48-22D0-5746-A16E-B9972A52A08D}" destId="{650ECE70-4E6D-A84C-85EE-AEE4196C65FE}" srcOrd="0" destOrd="0" presId="urn:microsoft.com/office/officeart/2005/8/layout/list1"/>
    <dgm:cxn modelId="{94F50878-7A9C-5D4E-94B6-73E235247453}" srcId="{19ED1D48-22D0-5746-A16E-B9972A52A08D}" destId="{91F0F6A7-B48C-9A4B-AC27-19D3309739C3}" srcOrd="0" destOrd="0" parTransId="{BBA64536-3887-E742-B32E-711626AE2BB2}" sibTransId="{D023AE97-7D41-4D42-8E45-F3F8D98555FA}"/>
    <dgm:cxn modelId="{907B8286-348B-144D-9AAA-4E4C63557C98}" type="presOf" srcId="{19ED1D48-22D0-5746-A16E-B9972A52A08D}" destId="{2393ED08-8A74-D74F-8B5F-0C02AEDD74D1}" srcOrd="1" destOrd="0" presId="urn:microsoft.com/office/officeart/2005/8/layout/list1"/>
    <dgm:cxn modelId="{07517BA1-877E-1F46-A65D-18EE04E368A7}" type="presOf" srcId="{91F0F6A7-B48C-9A4B-AC27-19D3309739C3}" destId="{8B1943A0-BD3F-6640-9EE2-D2B6A70B9922}" srcOrd="0" destOrd="0" presId="urn:microsoft.com/office/officeart/2005/8/layout/list1"/>
    <dgm:cxn modelId="{DC75C5AB-090F-EE49-B0FD-B8C88A819523}" srcId="{559C4E3C-BACE-6E48-B753-DE38B383CE82}" destId="{19ED1D48-22D0-5746-A16E-B9972A52A08D}" srcOrd="0" destOrd="0" parTransId="{F251F20C-EEF0-FC44-A10B-FF64E2FE0C6F}" sibTransId="{B75AAA03-5F41-754F-B57F-AF8D7E2EF184}"/>
    <dgm:cxn modelId="{72377AAD-0A39-214A-83E9-9A70B525E57A}" srcId="{19ED1D48-22D0-5746-A16E-B9972A52A08D}" destId="{1C2FD54E-91B9-E845-8A2B-20FF3F95F37F}" srcOrd="2" destOrd="0" parTransId="{EE6A3A59-2BB9-714C-8859-AAC2B568EFEB}" sibTransId="{AC593F19-4225-384D-9EEA-83EC074201F0}"/>
    <dgm:cxn modelId="{C43DDAD0-0708-244F-8730-5E1287717E68}" srcId="{19ED1D48-22D0-5746-A16E-B9972A52A08D}" destId="{CBF613CC-07CD-8242-990E-F7DBFA867035}" srcOrd="3" destOrd="0" parTransId="{F54E0DD3-9DBF-454E-AAEF-8C5BAD6FB52C}" sibTransId="{985F2394-A930-C24B-8D53-20D9AE0DE8FE}"/>
    <dgm:cxn modelId="{97FCB5D4-9315-1542-8920-486F6D99669F}" srcId="{19ED1D48-22D0-5746-A16E-B9972A52A08D}" destId="{F6F7A796-AEBD-7145-B6CC-4D0E1D4A9AD3}" srcOrd="1" destOrd="0" parTransId="{5E00628D-7C7E-E543-8D38-671AF36377F5}" sibTransId="{0E4C775F-3E11-3042-96E7-9527FF1CCCE6}"/>
    <dgm:cxn modelId="{80B350DA-5D6A-524B-AC82-E455FA63A3A9}" type="presOf" srcId="{559C4E3C-BACE-6E48-B753-DE38B383CE82}" destId="{0D233B56-7EA3-1E47-BC6B-A97F7AE3398B}" srcOrd="0" destOrd="0" presId="urn:microsoft.com/office/officeart/2005/8/layout/list1"/>
    <dgm:cxn modelId="{BBAFA8EF-8011-D148-8B0D-3625D09DF6CF}" type="presOf" srcId="{1C2FD54E-91B9-E845-8A2B-20FF3F95F37F}" destId="{8B1943A0-BD3F-6640-9EE2-D2B6A70B9922}" srcOrd="0" destOrd="2" presId="urn:microsoft.com/office/officeart/2005/8/layout/list1"/>
    <dgm:cxn modelId="{BD6DB1FE-74C6-3C4E-8E51-5F7027C0599C}" type="presOf" srcId="{F6F7A796-AEBD-7145-B6CC-4D0E1D4A9AD3}" destId="{8B1943A0-BD3F-6640-9EE2-D2B6A70B9922}" srcOrd="0" destOrd="1" presId="urn:microsoft.com/office/officeart/2005/8/layout/list1"/>
    <dgm:cxn modelId="{F3901664-4D84-9E41-92C0-3265AD3DD6E1}" type="presParOf" srcId="{0D233B56-7EA3-1E47-BC6B-A97F7AE3398B}" destId="{3E0A001B-FF42-CE47-BD7F-45A042EC56E4}" srcOrd="0" destOrd="0" presId="urn:microsoft.com/office/officeart/2005/8/layout/list1"/>
    <dgm:cxn modelId="{970F03C1-B2F0-6E49-800A-6E7B2D492EB6}" type="presParOf" srcId="{3E0A001B-FF42-CE47-BD7F-45A042EC56E4}" destId="{650ECE70-4E6D-A84C-85EE-AEE4196C65FE}" srcOrd="0" destOrd="0" presId="urn:microsoft.com/office/officeart/2005/8/layout/list1"/>
    <dgm:cxn modelId="{7638850F-33DB-4143-B73C-9B1559A81235}" type="presParOf" srcId="{3E0A001B-FF42-CE47-BD7F-45A042EC56E4}" destId="{2393ED08-8A74-D74F-8B5F-0C02AEDD74D1}" srcOrd="1" destOrd="0" presId="urn:microsoft.com/office/officeart/2005/8/layout/list1"/>
    <dgm:cxn modelId="{0301D19B-D23E-EA4A-B17B-331876F32AA7}" type="presParOf" srcId="{0D233B56-7EA3-1E47-BC6B-A97F7AE3398B}" destId="{B6DDF847-4B54-9641-8D76-D83018D71056}" srcOrd="1" destOrd="0" presId="urn:microsoft.com/office/officeart/2005/8/layout/list1"/>
    <dgm:cxn modelId="{BF6AB8C4-71B2-044A-BDCE-F7E33784C1F7}" type="presParOf" srcId="{0D233B56-7EA3-1E47-BC6B-A97F7AE3398B}" destId="{8B1943A0-BD3F-6640-9EE2-D2B6A70B992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38DF1-F518-EB4C-BE31-38F39555A214}" type="doc">
      <dgm:prSet loTypeId="urn:microsoft.com/office/officeart/2005/8/layout/list1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0E467-7B30-3D45-9AAD-21777625509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Applications in Business</a:t>
          </a:r>
        </a:p>
      </dgm:t>
    </dgm:pt>
    <dgm:pt modelId="{5195DE20-EACA-2B4F-8799-9CB2C4DDA63D}" type="parTrans" cxnId="{DCB51908-E8FC-EC42-B3D5-6405866637C4}">
      <dgm:prSet/>
      <dgm:spPr/>
      <dgm:t>
        <a:bodyPr/>
        <a:lstStyle/>
        <a:p>
          <a:endParaRPr lang="en-US"/>
        </a:p>
      </dgm:t>
    </dgm:pt>
    <dgm:pt modelId="{C9C021A2-AABD-CA4A-9455-1695A7F7E000}" type="sibTrans" cxnId="{DCB51908-E8FC-EC42-B3D5-6405866637C4}">
      <dgm:prSet/>
      <dgm:spPr/>
      <dgm:t>
        <a:bodyPr/>
        <a:lstStyle/>
        <a:p>
          <a:endParaRPr lang="en-US"/>
        </a:p>
      </dgm:t>
    </dgm:pt>
    <dgm:pt modelId="{28F8C6C9-823B-AF41-9BFD-802BBAC9C87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Applications in Libraries</a:t>
          </a:r>
        </a:p>
      </dgm:t>
    </dgm:pt>
    <dgm:pt modelId="{4B1E46F2-1C01-8046-9628-C416BACDC82C}" type="parTrans" cxnId="{70DBA9F9-F93C-4B49-BB91-C15EC1F7A79F}">
      <dgm:prSet/>
      <dgm:spPr/>
      <dgm:t>
        <a:bodyPr/>
        <a:lstStyle/>
        <a:p>
          <a:endParaRPr lang="en-US"/>
        </a:p>
      </dgm:t>
    </dgm:pt>
    <dgm:pt modelId="{AC00968C-537C-E14B-93A8-F0A379EE3C4D}" type="sibTrans" cxnId="{70DBA9F9-F93C-4B49-BB91-C15EC1F7A79F}">
      <dgm:prSet/>
      <dgm:spPr/>
      <dgm:t>
        <a:bodyPr/>
        <a:lstStyle/>
        <a:p>
          <a:endParaRPr lang="en-US"/>
        </a:p>
      </dgm:t>
    </dgm:pt>
    <dgm:pt modelId="{A8089448-D2B5-E148-84A0-620E80A88218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Maslow’s theory can be applied by managers to help their employees achieve self-actualization and increase productivity</a:t>
          </a:r>
        </a:p>
      </dgm:t>
    </dgm:pt>
    <dgm:pt modelId="{76E9202B-007A-6A42-B3AA-6CE4696062CA}" type="parTrans" cxnId="{8D5FDCAD-4762-3640-BA10-7D0432CD8D1C}">
      <dgm:prSet/>
      <dgm:spPr/>
      <dgm:t>
        <a:bodyPr/>
        <a:lstStyle/>
        <a:p>
          <a:endParaRPr lang="en-US"/>
        </a:p>
      </dgm:t>
    </dgm:pt>
    <dgm:pt modelId="{02191D9F-1161-E249-B37C-7790256B27F4}" type="sibTrans" cxnId="{8D5FDCAD-4762-3640-BA10-7D0432CD8D1C}">
      <dgm:prSet/>
      <dgm:spPr/>
      <dgm:t>
        <a:bodyPr/>
        <a:lstStyle/>
        <a:p>
          <a:endParaRPr lang="en-US"/>
        </a:p>
      </dgm:t>
    </dgm:pt>
    <dgm:pt modelId="{3C6BB32F-78BA-D54E-B47D-249A2F10ACBB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Do staff have the resources and training they need? Do patrons?</a:t>
          </a:r>
        </a:p>
      </dgm:t>
    </dgm:pt>
    <dgm:pt modelId="{F1DC9AAD-77BC-A44C-89CE-F3E33CEAF2D7}" type="parTrans" cxnId="{AB79F37F-67A8-7340-BE3E-243AB71D2F48}">
      <dgm:prSet/>
      <dgm:spPr/>
      <dgm:t>
        <a:bodyPr/>
        <a:lstStyle/>
        <a:p>
          <a:endParaRPr lang="en-US"/>
        </a:p>
      </dgm:t>
    </dgm:pt>
    <dgm:pt modelId="{4F92ADC3-B21A-0049-8F7C-C9E6A3AE34D5}" type="sibTrans" cxnId="{AB79F37F-67A8-7340-BE3E-243AB71D2F48}">
      <dgm:prSet/>
      <dgm:spPr/>
      <dgm:t>
        <a:bodyPr/>
        <a:lstStyle/>
        <a:p>
          <a:endParaRPr lang="en-US"/>
        </a:p>
      </dgm:t>
    </dgm:pt>
    <dgm:pt modelId="{98789050-D173-5B4D-984C-99B43FCD5C96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Even if the theory is flawed, it can still be used to identify key factors of motivation</a:t>
          </a:r>
        </a:p>
      </dgm:t>
    </dgm:pt>
    <dgm:pt modelId="{CC414C89-9D74-6B44-AD7E-03FB1F89C3D4}" type="parTrans" cxnId="{FFF2453E-0440-0744-9B72-2D115C77FE8E}">
      <dgm:prSet/>
      <dgm:spPr/>
      <dgm:t>
        <a:bodyPr/>
        <a:lstStyle/>
        <a:p>
          <a:endParaRPr lang="en-US"/>
        </a:p>
      </dgm:t>
    </dgm:pt>
    <dgm:pt modelId="{8E526FF1-4935-EE4B-8452-A1C471B368E6}" type="sibTrans" cxnId="{FFF2453E-0440-0744-9B72-2D115C77FE8E}">
      <dgm:prSet/>
      <dgm:spPr/>
      <dgm:t>
        <a:bodyPr/>
        <a:lstStyle/>
        <a:p>
          <a:endParaRPr lang="en-US"/>
        </a:p>
      </dgm:t>
    </dgm:pt>
    <dgm:pt modelId="{E345CAC6-BA00-874F-8A5A-1DBBFF76C7AE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Material compensation can only address physiological and security needs</a:t>
          </a:r>
        </a:p>
      </dgm:t>
    </dgm:pt>
    <dgm:pt modelId="{3F07318A-64DE-F948-B86D-487BE61B5B75}" type="parTrans" cxnId="{FD397C84-6ADC-784C-8703-AF7344EDCACC}">
      <dgm:prSet/>
      <dgm:spPr/>
      <dgm:t>
        <a:bodyPr/>
        <a:lstStyle/>
        <a:p>
          <a:endParaRPr lang="en-US"/>
        </a:p>
      </dgm:t>
    </dgm:pt>
    <dgm:pt modelId="{47D409B2-DB07-0040-8BFC-344FF325939B}" type="sibTrans" cxnId="{FD397C84-6ADC-784C-8703-AF7344EDCACC}">
      <dgm:prSet/>
      <dgm:spPr/>
      <dgm:t>
        <a:bodyPr/>
        <a:lstStyle/>
        <a:p>
          <a:endParaRPr lang="en-US"/>
        </a:p>
      </dgm:t>
    </dgm:pt>
    <dgm:pt modelId="{B62AF954-2799-484E-A79B-D4D0F7C31B81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Social and Esteem needs require communication and work environment policies</a:t>
          </a:r>
        </a:p>
      </dgm:t>
    </dgm:pt>
    <dgm:pt modelId="{77805B8B-4653-FD46-BFFC-67386AF187B6}" type="parTrans" cxnId="{B683E835-B39F-9045-8AE4-16799A164787}">
      <dgm:prSet/>
      <dgm:spPr/>
      <dgm:t>
        <a:bodyPr/>
        <a:lstStyle/>
        <a:p>
          <a:endParaRPr lang="en-US"/>
        </a:p>
      </dgm:t>
    </dgm:pt>
    <dgm:pt modelId="{B3FE3B8C-DF0A-DC43-8ED9-6E28D7DFF1A8}" type="sibTrans" cxnId="{B683E835-B39F-9045-8AE4-16799A164787}">
      <dgm:prSet/>
      <dgm:spPr/>
      <dgm:t>
        <a:bodyPr/>
        <a:lstStyle/>
        <a:p>
          <a:endParaRPr lang="en-US"/>
        </a:p>
      </dgm:t>
    </dgm:pt>
    <dgm:pt modelId="{7194CC7B-049B-E145-863D-10AF58210FB9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Self-Actualization can be achieved by providing challenging work that encourages employees to reach their full potential</a:t>
          </a:r>
        </a:p>
      </dgm:t>
    </dgm:pt>
    <dgm:pt modelId="{E6BE0F00-D429-2F47-862B-128884797EF1}" type="parTrans" cxnId="{28A435F3-A15C-0645-A1F3-946B093DCBBB}">
      <dgm:prSet/>
      <dgm:spPr/>
      <dgm:t>
        <a:bodyPr/>
        <a:lstStyle/>
        <a:p>
          <a:endParaRPr lang="en-US"/>
        </a:p>
      </dgm:t>
    </dgm:pt>
    <dgm:pt modelId="{02D94A96-2C54-5348-B5B9-0AD8276C8FE2}" type="sibTrans" cxnId="{28A435F3-A15C-0645-A1F3-946B093DCBBB}">
      <dgm:prSet/>
      <dgm:spPr/>
      <dgm:t>
        <a:bodyPr/>
        <a:lstStyle/>
        <a:p>
          <a:endParaRPr lang="en-US"/>
        </a:p>
      </dgm:t>
    </dgm:pt>
    <dgm:pt modelId="{60E0219D-4BDF-3447-A348-780AAA96344F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8C5A30-24C6-784B-B303-F0F81D1057A3}" type="parTrans" cxnId="{D3B93784-CBBA-BB48-A6D9-621C7CF53508}">
      <dgm:prSet/>
      <dgm:spPr/>
      <dgm:t>
        <a:bodyPr/>
        <a:lstStyle/>
        <a:p>
          <a:endParaRPr lang="en-US"/>
        </a:p>
      </dgm:t>
    </dgm:pt>
    <dgm:pt modelId="{C8B7C099-DDB8-AE43-88DA-9F0E36802056}" type="sibTrans" cxnId="{D3B93784-CBBA-BB48-A6D9-621C7CF53508}">
      <dgm:prSet/>
      <dgm:spPr/>
      <dgm:t>
        <a:bodyPr/>
        <a:lstStyle/>
        <a:p>
          <a:endParaRPr lang="en-US"/>
        </a:p>
      </dgm:t>
    </dgm:pt>
    <dgm:pt modelId="{9B0A8C2D-1C26-4F47-81FF-96DF83549639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Is the library a safe space for everyone? Is there bullying?</a:t>
          </a:r>
        </a:p>
      </dgm:t>
    </dgm:pt>
    <dgm:pt modelId="{8701697C-A9D0-A247-B6D6-1D076BF62B46}" type="parTrans" cxnId="{ABBA92BD-5F9F-834E-87DF-3643C37124CE}">
      <dgm:prSet/>
      <dgm:spPr/>
      <dgm:t>
        <a:bodyPr/>
        <a:lstStyle/>
        <a:p>
          <a:endParaRPr lang="en-US"/>
        </a:p>
      </dgm:t>
    </dgm:pt>
    <dgm:pt modelId="{D7517258-BB19-0F4A-A58A-D76768AB4255}" type="sibTrans" cxnId="{ABBA92BD-5F9F-834E-87DF-3643C37124CE}">
      <dgm:prSet/>
      <dgm:spPr/>
      <dgm:t>
        <a:bodyPr/>
        <a:lstStyle/>
        <a:p>
          <a:endParaRPr lang="en-US"/>
        </a:p>
      </dgm:t>
    </dgm:pt>
    <dgm:pt modelId="{9A130D33-40E8-8145-84F9-CD37DC40CA78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Are patrons judged for their information needs? Is the library welcoming to everyone?</a:t>
          </a:r>
        </a:p>
      </dgm:t>
    </dgm:pt>
    <dgm:pt modelId="{703BF1B9-1F4F-4F4D-9EEB-D530D2DCCA76}" type="parTrans" cxnId="{AC15CAA5-C189-F64F-8250-1B52368B6446}">
      <dgm:prSet/>
      <dgm:spPr/>
      <dgm:t>
        <a:bodyPr/>
        <a:lstStyle/>
        <a:p>
          <a:endParaRPr lang="en-US"/>
        </a:p>
      </dgm:t>
    </dgm:pt>
    <dgm:pt modelId="{A6EAFFC0-98F1-004B-8BA0-140A07D992DC}" type="sibTrans" cxnId="{AC15CAA5-C189-F64F-8250-1B52368B6446}">
      <dgm:prSet/>
      <dgm:spPr/>
      <dgm:t>
        <a:bodyPr/>
        <a:lstStyle/>
        <a:p>
          <a:endParaRPr lang="en-US"/>
        </a:p>
      </dgm:t>
    </dgm:pt>
    <dgm:pt modelId="{DA019AD2-AAE6-AA41-90A3-7EB0B339C2D8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Do staff feel accomplished/recognized? Are patrons given opportunities to impact the collection?</a:t>
          </a:r>
        </a:p>
      </dgm:t>
    </dgm:pt>
    <dgm:pt modelId="{D8ECA1F7-C552-D140-B927-C17360992C20}" type="parTrans" cxnId="{797D45B6-D72E-DB49-AA89-4EED7AFA585C}">
      <dgm:prSet/>
      <dgm:spPr/>
      <dgm:t>
        <a:bodyPr/>
        <a:lstStyle/>
        <a:p>
          <a:endParaRPr lang="en-US"/>
        </a:p>
      </dgm:t>
    </dgm:pt>
    <dgm:pt modelId="{6494D212-9897-1341-824B-6D10668FC505}" type="sibTrans" cxnId="{797D45B6-D72E-DB49-AA89-4EED7AFA585C}">
      <dgm:prSet/>
      <dgm:spPr/>
      <dgm:t>
        <a:bodyPr/>
        <a:lstStyle/>
        <a:p>
          <a:endParaRPr lang="en-US"/>
        </a:p>
      </dgm:t>
    </dgm:pt>
    <dgm:pt modelId="{10A57C38-A17B-C845-B1FD-DD3A10EB5881}" type="pres">
      <dgm:prSet presAssocID="{CCF38DF1-F518-EB4C-BE31-38F39555A214}" presName="linear" presStyleCnt="0">
        <dgm:presLayoutVars>
          <dgm:dir/>
          <dgm:animLvl val="lvl"/>
          <dgm:resizeHandles val="exact"/>
        </dgm:presLayoutVars>
      </dgm:prSet>
      <dgm:spPr/>
    </dgm:pt>
    <dgm:pt modelId="{C92244AD-F686-B44D-99EB-48C598F33A74}" type="pres">
      <dgm:prSet presAssocID="{F830E467-7B30-3D45-9AAD-217776255095}" presName="parentLin" presStyleCnt="0"/>
      <dgm:spPr/>
    </dgm:pt>
    <dgm:pt modelId="{01B2E2F0-B013-A944-ABD2-A3F8D6B7BB0E}" type="pres">
      <dgm:prSet presAssocID="{F830E467-7B30-3D45-9AAD-217776255095}" presName="parentLeftMargin" presStyleLbl="node1" presStyleIdx="0" presStyleCnt="2"/>
      <dgm:spPr/>
    </dgm:pt>
    <dgm:pt modelId="{171E19A1-A3E1-2C49-B9D5-235A6350B8EB}" type="pres">
      <dgm:prSet presAssocID="{F830E467-7B30-3D45-9AAD-21777625509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AEBF66D-7665-CE43-B998-BFD015C2C632}" type="pres">
      <dgm:prSet presAssocID="{F830E467-7B30-3D45-9AAD-217776255095}" presName="negativeSpace" presStyleCnt="0"/>
      <dgm:spPr/>
    </dgm:pt>
    <dgm:pt modelId="{905E6CC2-EBAE-6246-BF5A-8338564A2CAF}" type="pres">
      <dgm:prSet presAssocID="{F830E467-7B30-3D45-9AAD-217776255095}" presName="childText" presStyleLbl="conFgAcc1" presStyleIdx="0" presStyleCnt="2">
        <dgm:presLayoutVars>
          <dgm:bulletEnabled val="1"/>
        </dgm:presLayoutVars>
      </dgm:prSet>
      <dgm:spPr/>
    </dgm:pt>
    <dgm:pt modelId="{F70218FD-21F0-264A-8719-F320964FC21D}" type="pres">
      <dgm:prSet presAssocID="{C9C021A2-AABD-CA4A-9455-1695A7F7E000}" presName="spaceBetweenRectangles" presStyleCnt="0"/>
      <dgm:spPr/>
    </dgm:pt>
    <dgm:pt modelId="{A7818196-C059-564F-9537-B96B8FA05DE5}" type="pres">
      <dgm:prSet presAssocID="{28F8C6C9-823B-AF41-9BFD-802BBAC9C879}" presName="parentLin" presStyleCnt="0"/>
      <dgm:spPr/>
    </dgm:pt>
    <dgm:pt modelId="{8B2BA63A-82B3-AD48-8570-9A66CC238E6A}" type="pres">
      <dgm:prSet presAssocID="{28F8C6C9-823B-AF41-9BFD-802BBAC9C879}" presName="parentLeftMargin" presStyleLbl="node1" presStyleIdx="0" presStyleCnt="2"/>
      <dgm:spPr/>
    </dgm:pt>
    <dgm:pt modelId="{36E54DD0-679C-1B45-8DAE-48CA84BBD87C}" type="pres">
      <dgm:prSet presAssocID="{28F8C6C9-823B-AF41-9BFD-802BBAC9C87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A735B1A-16C6-AB4B-8896-4C11964753FB}" type="pres">
      <dgm:prSet presAssocID="{28F8C6C9-823B-AF41-9BFD-802BBAC9C879}" presName="negativeSpace" presStyleCnt="0"/>
      <dgm:spPr/>
    </dgm:pt>
    <dgm:pt modelId="{2FE2197A-D3D5-4447-9F29-AFA4F183508F}" type="pres">
      <dgm:prSet presAssocID="{28F8C6C9-823B-AF41-9BFD-802BBAC9C87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E629E03-CE40-8C43-9DD7-910D9713DCCF}" type="presOf" srcId="{B62AF954-2799-484E-A79B-D4D0F7C31B81}" destId="{905E6CC2-EBAE-6246-BF5A-8338564A2CAF}" srcOrd="0" destOrd="3" presId="urn:microsoft.com/office/officeart/2005/8/layout/list1"/>
    <dgm:cxn modelId="{EED48304-2C05-2B4B-830A-C873DB43100F}" type="presOf" srcId="{98789050-D173-5B4D-984C-99B43FCD5C96}" destId="{905E6CC2-EBAE-6246-BF5A-8338564A2CAF}" srcOrd="0" destOrd="1" presId="urn:microsoft.com/office/officeart/2005/8/layout/list1"/>
    <dgm:cxn modelId="{DCB51908-E8FC-EC42-B3D5-6405866637C4}" srcId="{CCF38DF1-F518-EB4C-BE31-38F39555A214}" destId="{F830E467-7B30-3D45-9AAD-217776255095}" srcOrd="0" destOrd="0" parTransId="{5195DE20-EACA-2B4F-8799-9CB2C4DDA63D}" sibTransId="{C9C021A2-AABD-CA4A-9455-1695A7F7E000}"/>
    <dgm:cxn modelId="{7C48A80E-EE37-1940-AB8B-522504B19EB4}" type="presOf" srcId="{E345CAC6-BA00-874F-8A5A-1DBBFF76C7AE}" destId="{905E6CC2-EBAE-6246-BF5A-8338564A2CAF}" srcOrd="0" destOrd="2" presId="urn:microsoft.com/office/officeart/2005/8/layout/list1"/>
    <dgm:cxn modelId="{9B95A91A-8734-8441-AEA4-0745DE3ED1D0}" type="presOf" srcId="{7194CC7B-049B-E145-863D-10AF58210FB9}" destId="{905E6CC2-EBAE-6246-BF5A-8338564A2CAF}" srcOrd="0" destOrd="4" presId="urn:microsoft.com/office/officeart/2005/8/layout/list1"/>
    <dgm:cxn modelId="{B683E835-B39F-9045-8AE4-16799A164787}" srcId="{F830E467-7B30-3D45-9AAD-217776255095}" destId="{B62AF954-2799-484E-A79B-D4D0F7C31B81}" srcOrd="3" destOrd="0" parTransId="{77805B8B-4653-FD46-BFFC-67386AF187B6}" sibTransId="{B3FE3B8C-DF0A-DC43-8ED9-6E28D7DFF1A8}"/>
    <dgm:cxn modelId="{FFF2453E-0440-0744-9B72-2D115C77FE8E}" srcId="{F830E467-7B30-3D45-9AAD-217776255095}" destId="{98789050-D173-5B4D-984C-99B43FCD5C96}" srcOrd="1" destOrd="0" parTransId="{CC414C89-9D74-6B44-AD7E-03FB1F89C3D4}" sibTransId="{8E526FF1-4935-EE4B-8452-A1C471B368E6}"/>
    <dgm:cxn modelId="{C5A93F56-E72C-F346-902B-AAA9BC3BD49C}" type="presOf" srcId="{A8089448-D2B5-E148-84A0-620E80A88218}" destId="{905E6CC2-EBAE-6246-BF5A-8338564A2CAF}" srcOrd="0" destOrd="0" presId="urn:microsoft.com/office/officeart/2005/8/layout/list1"/>
    <dgm:cxn modelId="{5B31F36C-763A-8840-A100-36B7665B24F3}" type="presOf" srcId="{28F8C6C9-823B-AF41-9BFD-802BBAC9C879}" destId="{36E54DD0-679C-1B45-8DAE-48CA84BBD87C}" srcOrd="1" destOrd="0" presId="urn:microsoft.com/office/officeart/2005/8/layout/list1"/>
    <dgm:cxn modelId="{2EE64C73-A112-7D41-A41E-C41A67B76F3C}" type="presOf" srcId="{CCF38DF1-F518-EB4C-BE31-38F39555A214}" destId="{10A57C38-A17B-C845-B1FD-DD3A10EB5881}" srcOrd="0" destOrd="0" presId="urn:microsoft.com/office/officeart/2005/8/layout/list1"/>
    <dgm:cxn modelId="{F4606D73-6314-FA4D-B343-49B912E2A743}" type="presOf" srcId="{9A130D33-40E8-8145-84F9-CD37DC40CA78}" destId="{2FE2197A-D3D5-4447-9F29-AFA4F183508F}" srcOrd="0" destOrd="2" presId="urn:microsoft.com/office/officeart/2005/8/layout/list1"/>
    <dgm:cxn modelId="{B98B2E74-F5DB-D643-9F98-40406E447FAC}" type="presOf" srcId="{DA019AD2-AAE6-AA41-90A3-7EB0B339C2D8}" destId="{2FE2197A-D3D5-4447-9F29-AFA4F183508F}" srcOrd="0" destOrd="3" presId="urn:microsoft.com/office/officeart/2005/8/layout/list1"/>
    <dgm:cxn modelId="{93F2BE7B-301F-1D45-B181-1050AB82C7DA}" type="presOf" srcId="{3C6BB32F-78BA-D54E-B47D-249A2F10ACBB}" destId="{2FE2197A-D3D5-4447-9F29-AFA4F183508F}" srcOrd="0" destOrd="0" presId="urn:microsoft.com/office/officeart/2005/8/layout/list1"/>
    <dgm:cxn modelId="{AB79F37F-67A8-7340-BE3E-243AB71D2F48}" srcId="{28F8C6C9-823B-AF41-9BFD-802BBAC9C879}" destId="{3C6BB32F-78BA-D54E-B47D-249A2F10ACBB}" srcOrd="0" destOrd="0" parTransId="{F1DC9AAD-77BC-A44C-89CE-F3E33CEAF2D7}" sibTransId="{4F92ADC3-B21A-0049-8F7C-C9E6A3AE34D5}"/>
    <dgm:cxn modelId="{D3B93784-CBBA-BB48-A6D9-621C7CF53508}" srcId="{28F8C6C9-823B-AF41-9BFD-802BBAC9C879}" destId="{60E0219D-4BDF-3447-A348-780AAA96344F}" srcOrd="4" destOrd="0" parTransId="{518C5A30-24C6-784B-B303-F0F81D1057A3}" sibTransId="{C8B7C099-DDB8-AE43-88DA-9F0E36802056}"/>
    <dgm:cxn modelId="{FD397C84-6ADC-784C-8703-AF7344EDCACC}" srcId="{F830E467-7B30-3D45-9AAD-217776255095}" destId="{E345CAC6-BA00-874F-8A5A-1DBBFF76C7AE}" srcOrd="2" destOrd="0" parTransId="{3F07318A-64DE-F948-B86D-487BE61B5B75}" sibTransId="{47D409B2-DB07-0040-8BFC-344FF325939B}"/>
    <dgm:cxn modelId="{AC15CAA5-C189-F64F-8250-1B52368B6446}" srcId="{28F8C6C9-823B-AF41-9BFD-802BBAC9C879}" destId="{9A130D33-40E8-8145-84F9-CD37DC40CA78}" srcOrd="2" destOrd="0" parTransId="{703BF1B9-1F4F-4F4D-9EEB-D530D2DCCA76}" sibTransId="{A6EAFFC0-98F1-004B-8BA0-140A07D992DC}"/>
    <dgm:cxn modelId="{8D5FDCAD-4762-3640-BA10-7D0432CD8D1C}" srcId="{F830E467-7B30-3D45-9AAD-217776255095}" destId="{A8089448-D2B5-E148-84A0-620E80A88218}" srcOrd="0" destOrd="0" parTransId="{76E9202B-007A-6A42-B3AA-6CE4696062CA}" sibTransId="{02191D9F-1161-E249-B37C-7790256B27F4}"/>
    <dgm:cxn modelId="{41C334B5-1CB6-594F-8CDB-6E243A8A3879}" type="presOf" srcId="{60E0219D-4BDF-3447-A348-780AAA96344F}" destId="{2FE2197A-D3D5-4447-9F29-AFA4F183508F}" srcOrd="0" destOrd="4" presId="urn:microsoft.com/office/officeart/2005/8/layout/list1"/>
    <dgm:cxn modelId="{797D45B6-D72E-DB49-AA89-4EED7AFA585C}" srcId="{28F8C6C9-823B-AF41-9BFD-802BBAC9C879}" destId="{DA019AD2-AAE6-AA41-90A3-7EB0B339C2D8}" srcOrd="3" destOrd="0" parTransId="{D8ECA1F7-C552-D140-B927-C17360992C20}" sibTransId="{6494D212-9897-1341-824B-6D10668FC505}"/>
    <dgm:cxn modelId="{ABBA92BD-5F9F-834E-87DF-3643C37124CE}" srcId="{28F8C6C9-823B-AF41-9BFD-802BBAC9C879}" destId="{9B0A8C2D-1C26-4F47-81FF-96DF83549639}" srcOrd="1" destOrd="0" parTransId="{8701697C-A9D0-A247-B6D6-1D076BF62B46}" sibTransId="{D7517258-BB19-0F4A-A58A-D76768AB4255}"/>
    <dgm:cxn modelId="{72B102C1-9564-EA40-B164-45322CB91D25}" type="presOf" srcId="{9B0A8C2D-1C26-4F47-81FF-96DF83549639}" destId="{2FE2197A-D3D5-4447-9F29-AFA4F183508F}" srcOrd="0" destOrd="1" presId="urn:microsoft.com/office/officeart/2005/8/layout/list1"/>
    <dgm:cxn modelId="{273B70DF-A5A2-9345-AFF0-8839201F6ACD}" type="presOf" srcId="{F830E467-7B30-3D45-9AAD-217776255095}" destId="{171E19A1-A3E1-2C49-B9D5-235A6350B8EB}" srcOrd="1" destOrd="0" presId="urn:microsoft.com/office/officeart/2005/8/layout/list1"/>
    <dgm:cxn modelId="{C516E0E5-38DA-EA4F-BCD9-DAB8174844E1}" type="presOf" srcId="{F830E467-7B30-3D45-9AAD-217776255095}" destId="{01B2E2F0-B013-A944-ABD2-A3F8D6B7BB0E}" srcOrd="0" destOrd="0" presId="urn:microsoft.com/office/officeart/2005/8/layout/list1"/>
    <dgm:cxn modelId="{28A435F3-A15C-0645-A1F3-946B093DCBBB}" srcId="{F830E467-7B30-3D45-9AAD-217776255095}" destId="{7194CC7B-049B-E145-863D-10AF58210FB9}" srcOrd="4" destOrd="0" parTransId="{E6BE0F00-D429-2F47-862B-128884797EF1}" sibTransId="{02D94A96-2C54-5348-B5B9-0AD8276C8FE2}"/>
    <dgm:cxn modelId="{70DBA9F9-F93C-4B49-BB91-C15EC1F7A79F}" srcId="{CCF38DF1-F518-EB4C-BE31-38F39555A214}" destId="{28F8C6C9-823B-AF41-9BFD-802BBAC9C879}" srcOrd="1" destOrd="0" parTransId="{4B1E46F2-1C01-8046-9628-C416BACDC82C}" sibTransId="{AC00968C-537C-E14B-93A8-F0A379EE3C4D}"/>
    <dgm:cxn modelId="{341FE0F9-CB6A-934E-97C8-CE2C4F243CA5}" type="presOf" srcId="{28F8C6C9-823B-AF41-9BFD-802BBAC9C879}" destId="{8B2BA63A-82B3-AD48-8570-9A66CC238E6A}" srcOrd="0" destOrd="0" presId="urn:microsoft.com/office/officeart/2005/8/layout/list1"/>
    <dgm:cxn modelId="{40C41C7D-6DDB-5242-8355-9E7A58796D6C}" type="presParOf" srcId="{10A57C38-A17B-C845-B1FD-DD3A10EB5881}" destId="{C92244AD-F686-B44D-99EB-48C598F33A74}" srcOrd="0" destOrd="0" presId="urn:microsoft.com/office/officeart/2005/8/layout/list1"/>
    <dgm:cxn modelId="{F6E04379-8971-0F4A-BDF6-9DD81E4C87FD}" type="presParOf" srcId="{C92244AD-F686-B44D-99EB-48C598F33A74}" destId="{01B2E2F0-B013-A944-ABD2-A3F8D6B7BB0E}" srcOrd="0" destOrd="0" presId="urn:microsoft.com/office/officeart/2005/8/layout/list1"/>
    <dgm:cxn modelId="{01C525A4-07C0-BB4F-9D90-D217E7B61BFF}" type="presParOf" srcId="{C92244AD-F686-B44D-99EB-48C598F33A74}" destId="{171E19A1-A3E1-2C49-B9D5-235A6350B8EB}" srcOrd="1" destOrd="0" presId="urn:microsoft.com/office/officeart/2005/8/layout/list1"/>
    <dgm:cxn modelId="{7DF0101C-8094-174F-BFFC-4C855BF499AD}" type="presParOf" srcId="{10A57C38-A17B-C845-B1FD-DD3A10EB5881}" destId="{9AEBF66D-7665-CE43-B998-BFD015C2C632}" srcOrd="1" destOrd="0" presId="urn:microsoft.com/office/officeart/2005/8/layout/list1"/>
    <dgm:cxn modelId="{1EDDD829-FEC8-C847-84FA-FED59538CE2A}" type="presParOf" srcId="{10A57C38-A17B-C845-B1FD-DD3A10EB5881}" destId="{905E6CC2-EBAE-6246-BF5A-8338564A2CAF}" srcOrd="2" destOrd="0" presId="urn:microsoft.com/office/officeart/2005/8/layout/list1"/>
    <dgm:cxn modelId="{5E82FDED-2C08-2344-A2DB-DAAB8FE6ECAA}" type="presParOf" srcId="{10A57C38-A17B-C845-B1FD-DD3A10EB5881}" destId="{F70218FD-21F0-264A-8719-F320964FC21D}" srcOrd="3" destOrd="0" presId="urn:microsoft.com/office/officeart/2005/8/layout/list1"/>
    <dgm:cxn modelId="{B7A90BA9-B149-AE40-9E10-D5CFD33B93B2}" type="presParOf" srcId="{10A57C38-A17B-C845-B1FD-DD3A10EB5881}" destId="{A7818196-C059-564F-9537-B96B8FA05DE5}" srcOrd="4" destOrd="0" presId="urn:microsoft.com/office/officeart/2005/8/layout/list1"/>
    <dgm:cxn modelId="{3729BE64-6D0B-974C-A3C4-393EBDDEA523}" type="presParOf" srcId="{A7818196-C059-564F-9537-B96B8FA05DE5}" destId="{8B2BA63A-82B3-AD48-8570-9A66CC238E6A}" srcOrd="0" destOrd="0" presId="urn:microsoft.com/office/officeart/2005/8/layout/list1"/>
    <dgm:cxn modelId="{09729E1F-8A6E-EA4A-87C6-3158518C3199}" type="presParOf" srcId="{A7818196-C059-564F-9537-B96B8FA05DE5}" destId="{36E54DD0-679C-1B45-8DAE-48CA84BBD87C}" srcOrd="1" destOrd="0" presId="urn:microsoft.com/office/officeart/2005/8/layout/list1"/>
    <dgm:cxn modelId="{A437FB56-32B8-AE41-93E7-90511DC9B929}" type="presParOf" srcId="{10A57C38-A17B-C845-B1FD-DD3A10EB5881}" destId="{2A735B1A-16C6-AB4B-8896-4C11964753FB}" srcOrd="5" destOrd="0" presId="urn:microsoft.com/office/officeart/2005/8/layout/list1"/>
    <dgm:cxn modelId="{8BA72CE1-BF69-2C46-944C-FA14E3E271D2}" type="presParOf" srcId="{10A57C38-A17B-C845-B1FD-DD3A10EB5881}" destId="{2FE2197A-D3D5-4447-9F29-AFA4F183508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C29E5A-DA3D-8F44-8AC3-94934435AC19}" type="doc">
      <dgm:prSet loTypeId="urn:microsoft.com/office/officeart/2005/8/layout/vList2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1BFBA-532A-3D4A-9FAD-A29B22F75F0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Physiological</a:t>
          </a:r>
        </a:p>
      </dgm:t>
    </dgm:pt>
    <dgm:pt modelId="{C2AD2183-9B8C-9249-BC1E-6C3A27DC2B20}" type="parTrans" cxnId="{844235CE-01C1-294A-AF13-18D498D4767A}">
      <dgm:prSet/>
      <dgm:spPr/>
      <dgm:t>
        <a:bodyPr/>
        <a:lstStyle/>
        <a:p>
          <a:endParaRPr lang="en-US"/>
        </a:p>
      </dgm:t>
    </dgm:pt>
    <dgm:pt modelId="{B442C9C6-CCB5-1147-A056-0E2FBB7C88CC}" type="sibTrans" cxnId="{844235CE-01C1-294A-AF13-18D498D4767A}">
      <dgm:prSet/>
      <dgm:spPr/>
      <dgm:t>
        <a:bodyPr/>
        <a:lstStyle/>
        <a:p>
          <a:endParaRPr lang="en-US"/>
        </a:p>
      </dgm:t>
    </dgm:pt>
    <dgm:pt modelId="{0D0EA6AB-4FF0-644A-A339-DA77F54A408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Childcare, Mental Health</a:t>
          </a:r>
        </a:p>
      </dgm:t>
    </dgm:pt>
    <dgm:pt modelId="{25076DE3-9524-1145-8161-D089F3892386}" type="parTrans" cxnId="{ADEE3888-E6D1-024B-A037-87D548649C9C}">
      <dgm:prSet/>
      <dgm:spPr/>
      <dgm:t>
        <a:bodyPr/>
        <a:lstStyle/>
        <a:p>
          <a:endParaRPr lang="en-US"/>
        </a:p>
      </dgm:t>
    </dgm:pt>
    <dgm:pt modelId="{911BF186-F4D5-F045-9DCB-5B0A3407353C}" type="sibTrans" cxnId="{ADEE3888-E6D1-024B-A037-87D548649C9C}">
      <dgm:prSet/>
      <dgm:spPr/>
      <dgm:t>
        <a:bodyPr/>
        <a:lstStyle/>
        <a:p>
          <a:endParaRPr lang="en-US"/>
        </a:p>
      </dgm:t>
    </dgm:pt>
    <dgm:pt modelId="{A44C3CFD-2686-544C-83B8-9D767E83EEB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Security</a:t>
          </a:r>
        </a:p>
      </dgm:t>
    </dgm:pt>
    <dgm:pt modelId="{FEAD653B-D8A2-A748-ABFF-29A55234AEB2}" type="parTrans" cxnId="{0361CACA-05F8-B746-AD17-B29333D005C6}">
      <dgm:prSet/>
      <dgm:spPr/>
      <dgm:t>
        <a:bodyPr/>
        <a:lstStyle/>
        <a:p>
          <a:endParaRPr lang="en-US"/>
        </a:p>
      </dgm:t>
    </dgm:pt>
    <dgm:pt modelId="{267B5271-B3ED-1E46-9E40-5576C9129C5D}" type="sibTrans" cxnId="{0361CACA-05F8-B746-AD17-B29333D005C6}">
      <dgm:prSet/>
      <dgm:spPr/>
      <dgm:t>
        <a:bodyPr/>
        <a:lstStyle/>
        <a:p>
          <a:endParaRPr lang="en-US"/>
        </a:p>
      </dgm:t>
    </dgm:pt>
    <dgm:pt modelId="{D2CDA52C-32C9-A94C-95A3-9A2D130897A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Job Security</a:t>
          </a:r>
        </a:p>
      </dgm:t>
    </dgm:pt>
    <dgm:pt modelId="{82AC3847-EC1F-624A-9B69-6E5EA7ECF089}" type="parTrans" cxnId="{D99530F1-F971-6E4E-B6DE-92A35FBC892B}">
      <dgm:prSet/>
      <dgm:spPr/>
      <dgm:t>
        <a:bodyPr/>
        <a:lstStyle/>
        <a:p>
          <a:endParaRPr lang="en-US"/>
        </a:p>
      </dgm:t>
    </dgm:pt>
    <dgm:pt modelId="{E5EA9592-C244-DF47-AC00-161325CD63B1}" type="sibTrans" cxnId="{D99530F1-F971-6E4E-B6DE-92A35FBC892B}">
      <dgm:prSet/>
      <dgm:spPr/>
      <dgm:t>
        <a:bodyPr/>
        <a:lstStyle/>
        <a:p>
          <a:endParaRPr lang="en-US"/>
        </a:p>
      </dgm:t>
    </dgm:pt>
    <dgm:pt modelId="{D621E945-DDB2-4B4F-A69E-C4C4988A4BC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Social</a:t>
          </a:r>
        </a:p>
      </dgm:t>
    </dgm:pt>
    <dgm:pt modelId="{E77B3D7C-2E46-9D40-891F-1A011CB288E8}" type="parTrans" cxnId="{10CB4B23-94F7-6B49-BF3B-F18FAC8C7591}">
      <dgm:prSet/>
      <dgm:spPr/>
      <dgm:t>
        <a:bodyPr/>
        <a:lstStyle/>
        <a:p>
          <a:endParaRPr lang="en-US"/>
        </a:p>
      </dgm:t>
    </dgm:pt>
    <dgm:pt modelId="{3388EEF8-6CC2-C347-ADEC-D1E731BAEAC9}" type="sibTrans" cxnId="{10CB4B23-94F7-6B49-BF3B-F18FAC8C7591}">
      <dgm:prSet/>
      <dgm:spPr/>
      <dgm:t>
        <a:bodyPr/>
        <a:lstStyle/>
        <a:p>
          <a:endParaRPr lang="en-US"/>
        </a:p>
      </dgm:t>
    </dgm:pt>
    <dgm:pt modelId="{EF4F066D-704B-FD4B-B3B4-C720FB8C250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Esteem</a:t>
          </a:r>
        </a:p>
      </dgm:t>
    </dgm:pt>
    <dgm:pt modelId="{6F25F31F-88D1-3045-B853-86310DABFB37}" type="parTrans" cxnId="{0599DEF3-47A2-D94A-8A3F-AACC311F03DC}">
      <dgm:prSet/>
      <dgm:spPr/>
      <dgm:t>
        <a:bodyPr/>
        <a:lstStyle/>
        <a:p>
          <a:endParaRPr lang="en-US"/>
        </a:p>
      </dgm:t>
    </dgm:pt>
    <dgm:pt modelId="{90BC5129-5156-2C40-8F35-BE11720DE4C3}" type="sibTrans" cxnId="{0599DEF3-47A2-D94A-8A3F-AACC311F03DC}">
      <dgm:prSet/>
      <dgm:spPr/>
      <dgm:t>
        <a:bodyPr/>
        <a:lstStyle/>
        <a:p>
          <a:endParaRPr lang="en-US"/>
        </a:p>
      </dgm:t>
    </dgm:pt>
    <dgm:pt modelId="{2067FD02-04D5-2F4B-A7BE-0A9B8367D0D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Self-Actualization</a:t>
          </a:r>
        </a:p>
      </dgm:t>
    </dgm:pt>
    <dgm:pt modelId="{0C94D188-9314-864A-ADAD-027FB4003AD3}" type="parTrans" cxnId="{58F1755C-DD8A-CB41-A26E-FEB2790CC274}">
      <dgm:prSet/>
      <dgm:spPr/>
      <dgm:t>
        <a:bodyPr/>
        <a:lstStyle/>
        <a:p>
          <a:endParaRPr lang="en-US"/>
        </a:p>
      </dgm:t>
    </dgm:pt>
    <dgm:pt modelId="{FD31CCFC-8D2A-AA48-9F68-E1BD231CE175}" type="sibTrans" cxnId="{58F1755C-DD8A-CB41-A26E-FEB2790CC274}">
      <dgm:prSet/>
      <dgm:spPr/>
      <dgm:t>
        <a:bodyPr/>
        <a:lstStyle/>
        <a:p>
          <a:endParaRPr lang="en-US"/>
        </a:p>
      </dgm:t>
    </dgm:pt>
    <dgm:pt modelId="{B8BFEA2B-6BC1-5144-9000-090941F000FD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Positive Work Culture</a:t>
          </a:r>
        </a:p>
      </dgm:t>
    </dgm:pt>
    <dgm:pt modelId="{038B0D8A-E694-4344-B722-0835796DF0E5}" type="parTrans" cxnId="{2143A6CD-2FDA-8944-8974-98746B9F2BAC}">
      <dgm:prSet/>
      <dgm:spPr/>
      <dgm:t>
        <a:bodyPr/>
        <a:lstStyle/>
        <a:p>
          <a:endParaRPr lang="en-US"/>
        </a:p>
      </dgm:t>
    </dgm:pt>
    <dgm:pt modelId="{A0B53844-B16C-C447-8F3C-BD5EC19CCB82}" type="sibTrans" cxnId="{2143A6CD-2FDA-8944-8974-98746B9F2BAC}">
      <dgm:prSet/>
      <dgm:spPr/>
      <dgm:t>
        <a:bodyPr/>
        <a:lstStyle/>
        <a:p>
          <a:endParaRPr lang="en-US"/>
        </a:p>
      </dgm:t>
    </dgm:pt>
    <dgm:pt modelId="{8FC87BC6-1283-394B-91C6-5C43C99192D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Recognition, Praise from Managers</a:t>
          </a:r>
        </a:p>
      </dgm:t>
    </dgm:pt>
    <dgm:pt modelId="{A1B3AFEC-90C9-2D44-AACE-5A68DA4F1867}" type="parTrans" cxnId="{F813B4BD-9CBD-B649-AF84-F73FB5CB07AC}">
      <dgm:prSet/>
      <dgm:spPr/>
      <dgm:t>
        <a:bodyPr/>
        <a:lstStyle/>
        <a:p>
          <a:endParaRPr lang="en-US"/>
        </a:p>
      </dgm:t>
    </dgm:pt>
    <dgm:pt modelId="{197BC2E2-A712-964D-BE85-D69810AEAF28}" type="sibTrans" cxnId="{F813B4BD-9CBD-B649-AF84-F73FB5CB07AC}">
      <dgm:prSet/>
      <dgm:spPr/>
      <dgm:t>
        <a:bodyPr/>
        <a:lstStyle/>
        <a:p>
          <a:endParaRPr lang="en-US"/>
        </a:p>
      </dgm:t>
    </dgm:pt>
    <dgm:pt modelId="{721B7A02-8D08-B846-B3F9-E077408CB4C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Mentoring, Career Development</a:t>
          </a:r>
        </a:p>
      </dgm:t>
    </dgm:pt>
    <dgm:pt modelId="{0331CE9C-C75F-9141-97C0-5AFDC650B15C}" type="parTrans" cxnId="{DC658A5E-D3EA-5A49-AB93-FC4D0A16FF07}">
      <dgm:prSet/>
      <dgm:spPr/>
      <dgm:t>
        <a:bodyPr/>
        <a:lstStyle/>
        <a:p>
          <a:endParaRPr lang="en-US"/>
        </a:p>
      </dgm:t>
    </dgm:pt>
    <dgm:pt modelId="{CA215215-33F0-5E45-AC2F-C2383F2D8259}" type="sibTrans" cxnId="{DC658A5E-D3EA-5A49-AB93-FC4D0A16FF07}">
      <dgm:prSet/>
      <dgm:spPr/>
      <dgm:t>
        <a:bodyPr/>
        <a:lstStyle/>
        <a:p>
          <a:endParaRPr lang="en-US"/>
        </a:p>
      </dgm:t>
    </dgm:pt>
    <dgm:pt modelId="{3D14ABDE-8900-1C48-B063-DE22D9008DFE}" type="pres">
      <dgm:prSet presAssocID="{D8C29E5A-DA3D-8F44-8AC3-94934435AC19}" presName="linear" presStyleCnt="0">
        <dgm:presLayoutVars>
          <dgm:animLvl val="lvl"/>
          <dgm:resizeHandles val="exact"/>
        </dgm:presLayoutVars>
      </dgm:prSet>
      <dgm:spPr/>
    </dgm:pt>
    <dgm:pt modelId="{168D8514-7145-F945-B366-DA799B8E6329}" type="pres">
      <dgm:prSet presAssocID="{FA11BFBA-532A-3D4A-9FAD-A29B22F75F0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996E1A7-12BC-794D-8342-F6993362F9A9}" type="pres">
      <dgm:prSet presAssocID="{FA11BFBA-532A-3D4A-9FAD-A29B22F75F06}" presName="childText" presStyleLbl="revTx" presStyleIdx="0" presStyleCnt="5">
        <dgm:presLayoutVars>
          <dgm:bulletEnabled val="1"/>
        </dgm:presLayoutVars>
      </dgm:prSet>
      <dgm:spPr/>
    </dgm:pt>
    <dgm:pt modelId="{631878D4-4CF2-1B4C-97EE-35A97759C3EF}" type="pres">
      <dgm:prSet presAssocID="{A44C3CFD-2686-544C-83B8-9D767E83EEB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6F824F6-C2AD-CB45-BB25-B7ECA685C81C}" type="pres">
      <dgm:prSet presAssocID="{A44C3CFD-2686-544C-83B8-9D767E83EEBC}" presName="childText" presStyleLbl="revTx" presStyleIdx="1" presStyleCnt="5">
        <dgm:presLayoutVars>
          <dgm:bulletEnabled val="1"/>
        </dgm:presLayoutVars>
      </dgm:prSet>
      <dgm:spPr/>
    </dgm:pt>
    <dgm:pt modelId="{7EF9779B-DC00-7145-8EC1-FAA8936B1765}" type="pres">
      <dgm:prSet presAssocID="{D621E945-DDB2-4B4F-A69E-C4C4988A4BC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E931841-DA5F-0448-AF02-6F878D9BAC94}" type="pres">
      <dgm:prSet presAssocID="{D621E945-DDB2-4B4F-A69E-C4C4988A4BC9}" presName="childText" presStyleLbl="revTx" presStyleIdx="2" presStyleCnt="5">
        <dgm:presLayoutVars>
          <dgm:bulletEnabled val="1"/>
        </dgm:presLayoutVars>
      </dgm:prSet>
      <dgm:spPr/>
    </dgm:pt>
    <dgm:pt modelId="{5998C557-5772-DE43-B3F4-F16D25EDADB9}" type="pres">
      <dgm:prSet presAssocID="{EF4F066D-704B-FD4B-B3B4-C720FB8C250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27B4C22-F157-7645-99C3-DAB6797A7BAF}" type="pres">
      <dgm:prSet presAssocID="{EF4F066D-704B-FD4B-B3B4-C720FB8C2502}" presName="childText" presStyleLbl="revTx" presStyleIdx="3" presStyleCnt="5">
        <dgm:presLayoutVars>
          <dgm:bulletEnabled val="1"/>
        </dgm:presLayoutVars>
      </dgm:prSet>
      <dgm:spPr/>
    </dgm:pt>
    <dgm:pt modelId="{309BD88C-5EA8-9042-B4E2-4B175A315BDC}" type="pres">
      <dgm:prSet presAssocID="{2067FD02-04D5-2F4B-A7BE-0A9B8367D0D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507AF87-555A-5F41-A2BF-F441DF14A4CC}" type="pres">
      <dgm:prSet presAssocID="{2067FD02-04D5-2F4B-A7BE-0A9B8367D0D2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9E8B1319-C040-AA44-AA24-97154B5CB5CB}" type="presOf" srcId="{EF4F066D-704B-FD4B-B3B4-C720FB8C2502}" destId="{5998C557-5772-DE43-B3F4-F16D25EDADB9}" srcOrd="0" destOrd="0" presId="urn:microsoft.com/office/officeart/2005/8/layout/vList2"/>
    <dgm:cxn modelId="{F68A2022-AF3A-7942-A002-9CBC3D315D48}" type="presOf" srcId="{0D0EA6AB-4FF0-644A-A339-DA77F54A408D}" destId="{D996E1A7-12BC-794D-8342-F6993362F9A9}" srcOrd="0" destOrd="0" presId="urn:microsoft.com/office/officeart/2005/8/layout/vList2"/>
    <dgm:cxn modelId="{10CB4B23-94F7-6B49-BF3B-F18FAC8C7591}" srcId="{D8C29E5A-DA3D-8F44-8AC3-94934435AC19}" destId="{D621E945-DDB2-4B4F-A69E-C4C4988A4BC9}" srcOrd="2" destOrd="0" parTransId="{E77B3D7C-2E46-9D40-891F-1A011CB288E8}" sibTransId="{3388EEF8-6CC2-C347-ADEC-D1E731BAEAC9}"/>
    <dgm:cxn modelId="{58F1755C-DD8A-CB41-A26E-FEB2790CC274}" srcId="{D8C29E5A-DA3D-8F44-8AC3-94934435AC19}" destId="{2067FD02-04D5-2F4B-A7BE-0A9B8367D0D2}" srcOrd="4" destOrd="0" parTransId="{0C94D188-9314-864A-ADAD-027FB4003AD3}" sibTransId="{FD31CCFC-8D2A-AA48-9F68-E1BD231CE175}"/>
    <dgm:cxn modelId="{DC658A5E-D3EA-5A49-AB93-FC4D0A16FF07}" srcId="{2067FD02-04D5-2F4B-A7BE-0A9B8367D0D2}" destId="{721B7A02-8D08-B846-B3F9-E077408CB4C2}" srcOrd="0" destOrd="0" parTransId="{0331CE9C-C75F-9141-97C0-5AFDC650B15C}" sibTransId="{CA215215-33F0-5E45-AC2F-C2383F2D8259}"/>
    <dgm:cxn modelId="{4D8D9167-720E-954C-826D-C3210CACC759}" type="presOf" srcId="{D2CDA52C-32C9-A94C-95A3-9A2D130897A0}" destId="{26F824F6-C2AD-CB45-BB25-B7ECA685C81C}" srcOrd="0" destOrd="0" presId="urn:microsoft.com/office/officeart/2005/8/layout/vList2"/>
    <dgm:cxn modelId="{ADEE3888-E6D1-024B-A037-87D548649C9C}" srcId="{FA11BFBA-532A-3D4A-9FAD-A29B22F75F06}" destId="{0D0EA6AB-4FF0-644A-A339-DA77F54A408D}" srcOrd="0" destOrd="0" parTransId="{25076DE3-9524-1145-8161-D089F3892386}" sibTransId="{911BF186-F4D5-F045-9DCB-5B0A3407353C}"/>
    <dgm:cxn modelId="{803BFA9C-FD5D-454D-B149-DD8BD3690EAC}" type="presOf" srcId="{B8BFEA2B-6BC1-5144-9000-090941F000FD}" destId="{8E931841-DA5F-0448-AF02-6F878D9BAC94}" srcOrd="0" destOrd="0" presId="urn:microsoft.com/office/officeart/2005/8/layout/vList2"/>
    <dgm:cxn modelId="{A61A8AA6-CED7-C643-92D8-9FD600160798}" type="presOf" srcId="{FA11BFBA-532A-3D4A-9FAD-A29B22F75F06}" destId="{168D8514-7145-F945-B366-DA799B8E6329}" srcOrd="0" destOrd="0" presId="urn:microsoft.com/office/officeart/2005/8/layout/vList2"/>
    <dgm:cxn modelId="{F813B4BD-9CBD-B649-AF84-F73FB5CB07AC}" srcId="{EF4F066D-704B-FD4B-B3B4-C720FB8C2502}" destId="{8FC87BC6-1283-394B-91C6-5C43C99192D5}" srcOrd="0" destOrd="0" parTransId="{A1B3AFEC-90C9-2D44-AACE-5A68DA4F1867}" sibTransId="{197BC2E2-A712-964D-BE85-D69810AEAF28}"/>
    <dgm:cxn modelId="{0C7284C3-457D-634F-8F6B-CDF60430A9F1}" type="presOf" srcId="{8FC87BC6-1283-394B-91C6-5C43C99192D5}" destId="{827B4C22-F157-7645-99C3-DAB6797A7BAF}" srcOrd="0" destOrd="0" presId="urn:microsoft.com/office/officeart/2005/8/layout/vList2"/>
    <dgm:cxn modelId="{0361CACA-05F8-B746-AD17-B29333D005C6}" srcId="{D8C29E5A-DA3D-8F44-8AC3-94934435AC19}" destId="{A44C3CFD-2686-544C-83B8-9D767E83EEBC}" srcOrd="1" destOrd="0" parTransId="{FEAD653B-D8A2-A748-ABFF-29A55234AEB2}" sibTransId="{267B5271-B3ED-1E46-9E40-5576C9129C5D}"/>
    <dgm:cxn modelId="{2143A6CD-2FDA-8944-8974-98746B9F2BAC}" srcId="{D621E945-DDB2-4B4F-A69E-C4C4988A4BC9}" destId="{B8BFEA2B-6BC1-5144-9000-090941F000FD}" srcOrd="0" destOrd="0" parTransId="{038B0D8A-E694-4344-B722-0835796DF0E5}" sibTransId="{A0B53844-B16C-C447-8F3C-BD5EC19CCB82}"/>
    <dgm:cxn modelId="{844235CE-01C1-294A-AF13-18D498D4767A}" srcId="{D8C29E5A-DA3D-8F44-8AC3-94934435AC19}" destId="{FA11BFBA-532A-3D4A-9FAD-A29B22F75F06}" srcOrd="0" destOrd="0" parTransId="{C2AD2183-9B8C-9249-BC1E-6C3A27DC2B20}" sibTransId="{B442C9C6-CCB5-1147-A056-0E2FBB7C88CC}"/>
    <dgm:cxn modelId="{0AF618D0-73FE-5045-9B24-298F9563BB37}" type="presOf" srcId="{D8C29E5A-DA3D-8F44-8AC3-94934435AC19}" destId="{3D14ABDE-8900-1C48-B063-DE22D9008DFE}" srcOrd="0" destOrd="0" presId="urn:microsoft.com/office/officeart/2005/8/layout/vList2"/>
    <dgm:cxn modelId="{05C053D4-CC77-3940-A785-8C614580934C}" type="presOf" srcId="{A44C3CFD-2686-544C-83B8-9D767E83EEBC}" destId="{631878D4-4CF2-1B4C-97EE-35A97759C3EF}" srcOrd="0" destOrd="0" presId="urn:microsoft.com/office/officeart/2005/8/layout/vList2"/>
    <dgm:cxn modelId="{E4D5F7D7-014B-0B4B-8104-A27CC25A995B}" type="presOf" srcId="{2067FD02-04D5-2F4B-A7BE-0A9B8367D0D2}" destId="{309BD88C-5EA8-9042-B4E2-4B175A315BDC}" srcOrd="0" destOrd="0" presId="urn:microsoft.com/office/officeart/2005/8/layout/vList2"/>
    <dgm:cxn modelId="{021DE0E4-2E6D-6647-A983-F2546BDF1D08}" type="presOf" srcId="{D621E945-DDB2-4B4F-A69E-C4C4988A4BC9}" destId="{7EF9779B-DC00-7145-8EC1-FAA8936B1765}" srcOrd="0" destOrd="0" presId="urn:microsoft.com/office/officeart/2005/8/layout/vList2"/>
    <dgm:cxn modelId="{D99530F1-F971-6E4E-B6DE-92A35FBC892B}" srcId="{A44C3CFD-2686-544C-83B8-9D767E83EEBC}" destId="{D2CDA52C-32C9-A94C-95A3-9A2D130897A0}" srcOrd="0" destOrd="0" parTransId="{82AC3847-EC1F-624A-9B69-6E5EA7ECF089}" sibTransId="{E5EA9592-C244-DF47-AC00-161325CD63B1}"/>
    <dgm:cxn modelId="{0599DEF3-47A2-D94A-8A3F-AACC311F03DC}" srcId="{D8C29E5A-DA3D-8F44-8AC3-94934435AC19}" destId="{EF4F066D-704B-FD4B-B3B4-C720FB8C2502}" srcOrd="3" destOrd="0" parTransId="{6F25F31F-88D1-3045-B853-86310DABFB37}" sibTransId="{90BC5129-5156-2C40-8F35-BE11720DE4C3}"/>
    <dgm:cxn modelId="{53CEC3F8-D364-C740-9CFF-A44BE7FE4BDE}" type="presOf" srcId="{721B7A02-8D08-B846-B3F9-E077408CB4C2}" destId="{A507AF87-555A-5F41-A2BF-F441DF14A4CC}" srcOrd="0" destOrd="0" presId="urn:microsoft.com/office/officeart/2005/8/layout/vList2"/>
    <dgm:cxn modelId="{D9DE1543-3F98-7C4B-8BBA-6B31510DCCAF}" type="presParOf" srcId="{3D14ABDE-8900-1C48-B063-DE22D9008DFE}" destId="{168D8514-7145-F945-B366-DA799B8E6329}" srcOrd="0" destOrd="0" presId="urn:microsoft.com/office/officeart/2005/8/layout/vList2"/>
    <dgm:cxn modelId="{9CAD5773-5894-D747-83FB-C14719B6EF6F}" type="presParOf" srcId="{3D14ABDE-8900-1C48-B063-DE22D9008DFE}" destId="{D996E1A7-12BC-794D-8342-F6993362F9A9}" srcOrd="1" destOrd="0" presId="urn:microsoft.com/office/officeart/2005/8/layout/vList2"/>
    <dgm:cxn modelId="{1A390A18-C862-2E46-9029-837D696FFBD1}" type="presParOf" srcId="{3D14ABDE-8900-1C48-B063-DE22D9008DFE}" destId="{631878D4-4CF2-1B4C-97EE-35A97759C3EF}" srcOrd="2" destOrd="0" presId="urn:microsoft.com/office/officeart/2005/8/layout/vList2"/>
    <dgm:cxn modelId="{9FCD9535-0189-B749-B881-22F776F3676C}" type="presParOf" srcId="{3D14ABDE-8900-1C48-B063-DE22D9008DFE}" destId="{26F824F6-C2AD-CB45-BB25-B7ECA685C81C}" srcOrd="3" destOrd="0" presId="urn:microsoft.com/office/officeart/2005/8/layout/vList2"/>
    <dgm:cxn modelId="{024B42B2-CD77-CA4E-830C-8771F0CAB78F}" type="presParOf" srcId="{3D14ABDE-8900-1C48-B063-DE22D9008DFE}" destId="{7EF9779B-DC00-7145-8EC1-FAA8936B1765}" srcOrd="4" destOrd="0" presId="urn:microsoft.com/office/officeart/2005/8/layout/vList2"/>
    <dgm:cxn modelId="{4E6115AF-CC48-4846-AACD-65B45CCBF830}" type="presParOf" srcId="{3D14ABDE-8900-1C48-B063-DE22D9008DFE}" destId="{8E931841-DA5F-0448-AF02-6F878D9BAC94}" srcOrd="5" destOrd="0" presId="urn:microsoft.com/office/officeart/2005/8/layout/vList2"/>
    <dgm:cxn modelId="{7DB290BD-CC5C-AA49-BE61-4557FA7AF113}" type="presParOf" srcId="{3D14ABDE-8900-1C48-B063-DE22D9008DFE}" destId="{5998C557-5772-DE43-B3F4-F16D25EDADB9}" srcOrd="6" destOrd="0" presId="urn:microsoft.com/office/officeart/2005/8/layout/vList2"/>
    <dgm:cxn modelId="{483C78C7-6B80-7147-B429-BEF7DB8E902A}" type="presParOf" srcId="{3D14ABDE-8900-1C48-B063-DE22D9008DFE}" destId="{827B4C22-F157-7645-99C3-DAB6797A7BAF}" srcOrd="7" destOrd="0" presId="urn:microsoft.com/office/officeart/2005/8/layout/vList2"/>
    <dgm:cxn modelId="{F1A5E04E-0402-D544-A075-3D5748F1E45E}" type="presParOf" srcId="{3D14ABDE-8900-1C48-B063-DE22D9008DFE}" destId="{309BD88C-5EA8-9042-B4E2-4B175A315BDC}" srcOrd="8" destOrd="0" presId="urn:microsoft.com/office/officeart/2005/8/layout/vList2"/>
    <dgm:cxn modelId="{46B70721-9714-6340-891D-6C17B08C7487}" type="presParOf" srcId="{3D14ABDE-8900-1C48-B063-DE22D9008DFE}" destId="{A507AF87-555A-5F41-A2BF-F441DF14A4C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794CA-98F4-C947-933D-C99EE2A5BD98}">
      <dsp:nvSpPr>
        <dsp:cNvPr id="0" name=""/>
        <dsp:cNvSpPr/>
      </dsp:nvSpPr>
      <dsp:spPr>
        <a:xfrm>
          <a:off x="0" y="6478840"/>
          <a:ext cx="11318032" cy="10629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Self-Actualization Needs</a:t>
          </a:r>
        </a:p>
      </dsp:txBody>
      <dsp:txXfrm>
        <a:off x="0" y="6478840"/>
        <a:ext cx="11318032" cy="573970"/>
      </dsp:txXfrm>
    </dsp:sp>
    <dsp:sp modelId="{8157B419-8F3D-5841-A76A-F9AE941B1A03}">
      <dsp:nvSpPr>
        <dsp:cNvPr id="0" name=""/>
        <dsp:cNvSpPr/>
      </dsp:nvSpPr>
      <dsp:spPr>
        <a:xfrm>
          <a:off x="0" y="7031552"/>
          <a:ext cx="11318032" cy="488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Self-Aware Personal Growth</a:t>
          </a:r>
        </a:p>
      </dsp:txBody>
      <dsp:txXfrm>
        <a:off x="0" y="7031552"/>
        <a:ext cx="11318032" cy="488937"/>
      </dsp:txXfrm>
    </dsp:sp>
    <dsp:sp modelId="{04C6912D-59D0-A94E-8FD2-C9474CDEAEC1}">
      <dsp:nvSpPr>
        <dsp:cNvPr id="0" name=""/>
        <dsp:cNvSpPr/>
      </dsp:nvSpPr>
      <dsp:spPr>
        <a:xfrm rot="10800000">
          <a:off x="0" y="4860032"/>
          <a:ext cx="11318032" cy="163475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Esteem Needs</a:t>
          </a:r>
        </a:p>
      </dsp:txBody>
      <dsp:txXfrm rot="-10800000">
        <a:off x="0" y="4860032"/>
        <a:ext cx="11318032" cy="573797"/>
      </dsp:txXfrm>
    </dsp:sp>
    <dsp:sp modelId="{047CC271-0EBE-454E-8718-8DEBCE877FFF}">
      <dsp:nvSpPr>
        <dsp:cNvPr id="0" name=""/>
        <dsp:cNvSpPr/>
      </dsp:nvSpPr>
      <dsp:spPr>
        <a:xfrm>
          <a:off x="0" y="5433830"/>
          <a:ext cx="5659016" cy="488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Self Worth</a:t>
          </a:r>
        </a:p>
      </dsp:txBody>
      <dsp:txXfrm>
        <a:off x="0" y="5433830"/>
        <a:ext cx="5659016" cy="488790"/>
      </dsp:txXfrm>
    </dsp:sp>
    <dsp:sp modelId="{D674B30C-0A85-BA49-B3CB-62B74B43A8F8}">
      <dsp:nvSpPr>
        <dsp:cNvPr id="0" name=""/>
        <dsp:cNvSpPr/>
      </dsp:nvSpPr>
      <dsp:spPr>
        <a:xfrm>
          <a:off x="5659016" y="5433830"/>
          <a:ext cx="5659016" cy="488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Accomplishment</a:t>
          </a:r>
        </a:p>
      </dsp:txBody>
      <dsp:txXfrm>
        <a:off x="5659016" y="5433830"/>
        <a:ext cx="5659016" cy="488790"/>
      </dsp:txXfrm>
    </dsp:sp>
    <dsp:sp modelId="{6B9708D9-65D1-AA46-B14D-38A97BE9872F}">
      <dsp:nvSpPr>
        <dsp:cNvPr id="0" name=""/>
        <dsp:cNvSpPr/>
      </dsp:nvSpPr>
      <dsp:spPr>
        <a:xfrm rot="10800000">
          <a:off x="0" y="3241223"/>
          <a:ext cx="11318032" cy="163475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Social Needs</a:t>
          </a:r>
        </a:p>
      </dsp:txBody>
      <dsp:txXfrm rot="-10800000">
        <a:off x="0" y="3241223"/>
        <a:ext cx="11318032" cy="573797"/>
      </dsp:txXfrm>
    </dsp:sp>
    <dsp:sp modelId="{CFE16142-30B0-8A4E-A213-7EE7BB26FC55}">
      <dsp:nvSpPr>
        <dsp:cNvPr id="0" name=""/>
        <dsp:cNvSpPr/>
      </dsp:nvSpPr>
      <dsp:spPr>
        <a:xfrm>
          <a:off x="5526" y="3815021"/>
          <a:ext cx="3768993" cy="488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Sense of Belonging</a:t>
          </a:r>
        </a:p>
      </dsp:txBody>
      <dsp:txXfrm>
        <a:off x="5526" y="3815021"/>
        <a:ext cx="3768993" cy="488790"/>
      </dsp:txXfrm>
    </dsp:sp>
    <dsp:sp modelId="{7CE885D3-5576-1549-B21E-3DF55CE46470}">
      <dsp:nvSpPr>
        <dsp:cNvPr id="0" name=""/>
        <dsp:cNvSpPr/>
      </dsp:nvSpPr>
      <dsp:spPr>
        <a:xfrm>
          <a:off x="3774519" y="3815021"/>
          <a:ext cx="3768993" cy="488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Family</a:t>
          </a:r>
        </a:p>
      </dsp:txBody>
      <dsp:txXfrm>
        <a:off x="3774519" y="3815021"/>
        <a:ext cx="3768993" cy="488790"/>
      </dsp:txXfrm>
    </dsp:sp>
    <dsp:sp modelId="{BE84B7D8-1B4F-F541-A761-4BA8E6F96C22}">
      <dsp:nvSpPr>
        <dsp:cNvPr id="0" name=""/>
        <dsp:cNvSpPr/>
      </dsp:nvSpPr>
      <dsp:spPr>
        <a:xfrm>
          <a:off x="7543512" y="3815021"/>
          <a:ext cx="3768993" cy="488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Love</a:t>
          </a:r>
        </a:p>
      </dsp:txBody>
      <dsp:txXfrm>
        <a:off x="7543512" y="3815021"/>
        <a:ext cx="3768993" cy="488790"/>
      </dsp:txXfrm>
    </dsp:sp>
    <dsp:sp modelId="{C3B95346-3D69-6B4E-94DB-6FB3E68DF628}">
      <dsp:nvSpPr>
        <dsp:cNvPr id="0" name=""/>
        <dsp:cNvSpPr/>
      </dsp:nvSpPr>
      <dsp:spPr>
        <a:xfrm rot="10800000">
          <a:off x="0" y="1622415"/>
          <a:ext cx="11318032" cy="163475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Security Needs</a:t>
          </a:r>
        </a:p>
      </dsp:txBody>
      <dsp:txXfrm rot="-10800000">
        <a:off x="0" y="1622415"/>
        <a:ext cx="11318032" cy="573797"/>
      </dsp:txXfrm>
    </dsp:sp>
    <dsp:sp modelId="{790B2BEB-5095-1D4F-8685-D0D2DE81C95B}">
      <dsp:nvSpPr>
        <dsp:cNvPr id="0" name=""/>
        <dsp:cNvSpPr/>
      </dsp:nvSpPr>
      <dsp:spPr>
        <a:xfrm>
          <a:off x="0" y="2196213"/>
          <a:ext cx="5659016" cy="488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Safety</a:t>
          </a:r>
        </a:p>
      </dsp:txBody>
      <dsp:txXfrm>
        <a:off x="0" y="2196213"/>
        <a:ext cx="5659016" cy="488790"/>
      </dsp:txXfrm>
    </dsp:sp>
    <dsp:sp modelId="{3C65ADE1-3ED8-704C-8E82-90F9F35220A4}">
      <dsp:nvSpPr>
        <dsp:cNvPr id="0" name=""/>
        <dsp:cNvSpPr/>
      </dsp:nvSpPr>
      <dsp:spPr>
        <a:xfrm>
          <a:off x="5659016" y="2196213"/>
          <a:ext cx="5659016" cy="488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Job Security</a:t>
          </a:r>
        </a:p>
      </dsp:txBody>
      <dsp:txXfrm>
        <a:off x="5659016" y="2196213"/>
        <a:ext cx="5659016" cy="488790"/>
      </dsp:txXfrm>
    </dsp:sp>
    <dsp:sp modelId="{98C0AD4D-72D1-9241-8014-316DB1CC46C8}">
      <dsp:nvSpPr>
        <dsp:cNvPr id="0" name=""/>
        <dsp:cNvSpPr/>
      </dsp:nvSpPr>
      <dsp:spPr>
        <a:xfrm rot="10800000">
          <a:off x="0" y="0"/>
          <a:ext cx="11318032" cy="163475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Physiological Needs</a:t>
          </a:r>
        </a:p>
      </dsp:txBody>
      <dsp:txXfrm rot="-10800000">
        <a:off x="0" y="0"/>
        <a:ext cx="11318032" cy="573797"/>
      </dsp:txXfrm>
    </dsp:sp>
    <dsp:sp modelId="{D102F8B0-97F0-B84F-953B-F0D56B256597}">
      <dsp:nvSpPr>
        <dsp:cNvPr id="0" name=""/>
        <dsp:cNvSpPr/>
      </dsp:nvSpPr>
      <dsp:spPr>
        <a:xfrm>
          <a:off x="5526" y="577404"/>
          <a:ext cx="3768993" cy="488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Food</a:t>
          </a:r>
        </a:p>
      </dsp:txBody>
      <dsp:txXfrm>
        <a:off x="5526" y="577404"/>
        <a:ext cx="3768993" cy="488790"/>
      </dsp:txXfrm>
    </dsp:sp>
    <dsp:sp modelId="{663EAAD8-346C-7244-829E-61438A68FFF4}">
      <dsp:nvSpPr>
        <dsp:cNvPr id="0" name=""/>
        <dsp:cNvSpPr/>
      </dsp:nvSpPr>
      <dsp:spPr>
        <a:xfrm>
          <a:off x="3774519" y="577404"/>
          <a:ext cx="3768993" cy="488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Water</a:t>
          </a:r>
        </a:p>
      </dsp:txBody>
      <dsp:txXfrm>
        <a:off x="3774519" y="577404"/>
        <a:ext cx="3768993" cy="488790"/>
      </dsp:txXfrm>
    </dsp:sp>
    <dsp:sp modelId="{C57FC740-59BB-C74E-B29B-DBDAA0A8EE89}">
      <dsp:nvSpPr>
        <dsp:cNvPr id="0" name=""/>
        <dsp:cNvSpPr/>
      </dsp:nvSpPr>
      <dsp:spPr>
        <a:xfrm>
          <a:off x="7543512" y="577404"/>
          <a:ext cx="3768993" cy="488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Shelter</a:t>
          </a:r>
        </a:p>
      </dsp:txBody>
      <dsp:txXfrm>
        <a:off x="7543512" y="577404"/>
        <a:ext cx="3768993" cy="488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943A0-BD3F-6640-9EE2-D2B6A70B9922}">
      <dsp:nvSpPr>
        <dsp:cNvPr id="0" name=""/>
        <dsp:cNvSpPr/>
      </dsp:nvSpPr>
      <dsp:spPr>
        <a:xfrm>
          <a:off x="0" y="247836"/>
          <a:ext cx="21097875" cy="3614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430" tIns="1062228" rIns="1637430" bIns="170688" numCol="1" spcCol="1270" anchor="t" anchorCtr="0">
          <a:noAutofit/>
        </a:bodyPr>
        <a:lstStyle/>
        <a:p>
          <a:pPr marL="355600" lvl="1" indent="-355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CA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Aanstoos</a:t>
          </a:r>
          <a:r>
            <a:rPr lang="en-CA" sz="2400" kern="1200" dirty="0">
              <a:latin typeface="Arial" panose="020B0604020202020204" pitchFamily="34" charset="0"/>
              <a:cs typeface="Arial" panose="020B0604020202020204" pitchFamily="34" charset="0"/>
            </a:rPr>
            <a:t>, C. M. (2019). Maslow’s hierarchy of needs. </a:t>
          </a:r>
          <a:r>
            <a:rPr lang="en-CA" sz="2400" i="1" kern="1200" dirty="0">
              <a:latin typeface="Arial" panose="020B0604020202020204" pitchFamily="34" charset="0"/>
              <a:cs typeface="Arial" panose="020B0604020202020204" pitchFamily="34" charset="0"/>
            </a:rPr>
            <a:t>Salem Press Encyclopedia of Health.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55600" lvl="1" indent="-355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CA" sz="2400" kern="1200" dirty="0">
              <a:latin typeface="Arial" panose="020B0604020202020204" pitchFamily="34" charset="0"/>
              <a:cs typeface="Arial" panose="020B0604020202020204" pitchFamily="34" charset="0"/>
            </a:rPr>
            <a:t>Anderson, S. B. (2004). How to dazzle Maslow: Preparing your library, staff, and teens to reach self-actualization. </a:t>
          </a:r>
          <a:r>
            <a:rPr lang="en-CA" sz="2400" i="1" kern="1200" dirty="0">
              <a:latin typeface="Arial" panose="020B0604020202020204" pitchFamily="34" charset="0"/>
              <a:cs typeface="Arial" panose="020B0604020202020204" pitchFamily="34" charset="0"/>
            </a:rPr>
            <a:t>Public Library Quarterly</a:t>
          </a:r>
          <a:r>
            <a:rPr lang="en-CA" sz="2400" kern="1200" dirty="0"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CA" sz="2400" i="1" kern="1200" dirty="0">
              <a:latin typeface="Arial" panose="020B0604020202020204" pitchFamily="34" charset="0"/>
              <a:cs typeface="Arial" panose="020B0604020202020204" pitchFamily="34" charset="0"/>
            </a:rPr>
            <a:t>23</a:t>
          </a:r>
          <a:r>
            <a:rPr lang="en-CA" sz="2400" kern="1200" dirty="0">
              <a:latin typeface="Arial" panose="020B0604020202020204" pitchFamily="34" charset="0"/>
              <a:cs typeface="Arial" panose="020B0604020202020204" pitchFamily="34" charset="0"/>
            </a:rPr>
            <a:t>(3/4), 49–58. </a:t>
          </a:r>
          <a:r>
            <a:rPr lang="en-CA" sz="24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https://doi-org.proxy.ufv.ca:2443/10.1300/J118v23n03_09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55600" lvl="1" indent="-355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CA" sz="2400" kern="1200" dirty="0">
              <a:latin typeface="Arial" panose="020B0604020202020204" pitchFamily="34" charset="0"/>
              <a:cs typeface="Arial" panose="020B0604020202020204" pitchFamily="34" charset="0"/>
            </a:rPr>
            <a:t>Films Media Group. (2011). </a:t>
          </a:r>
          <a:r>
            <a:rPr lang="en-CA" sz="2400" i="1" kern="1200" dirty="0">
              <a:latin typeface="Arial" panose="020B0604020202020204" pitchFamily="34" charset="0"/>
              <a:cs typeface="Arial" panose="020B0604020202020204" pitchFamily="34" charset="0"/>
            </a:rPr>
            <a:t>Motivation theories and employee participation</a:t>
          </a:r>
          <a:r>
            <a:rPr lang="en-CA" sz="2400" kern="1200" dirty="0">
              <a:latin typeface="Arial" panose="020B0604020202020204" pitchFamily="34" charset="0"/>
              <a:cs typeface="Arial" panose="020B0604020202020204" pitchFamily="34" charset="0"/>
            </a:rPr>
            <a:t>. </a:t>
          </a:r>
          <a:r>
            <a:rPr lang="en-CA" sz="2400" i="1" kern="1200" dirty="0">
              <a:latin typeface="Arial" panose="020B0604020202020204" pitchFamily="34" charset="0"/>
              <a:cs typeface="Arial" panose="020B0604020202020204" pitchFamily="34" charset="0"/>
            </a:rPr>
            <a:t>Films On Demand</a:t>
          </a:r>
          <a:r>
            <a:rPr lang="en-CA" sz="24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CA" sz="24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https://fod.infobase.com/PortalPlaylists.aspx?wID=79284&amp;xtid=128522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55600" lvl="1" indent="-355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CA" sz="2400" kern="1200" dirty="0">
              <a:latin typeface="Arial" panose="020B0604020202020204" pitchFamily="34" charset="0"/>
              <a:cs typeface="Arial" panose="020B0604020202020204" pitchFamily="34" charset="0"/>
            </a:rPr>
            <a:t>Weiss, P. G., &amp; Li, S. T. (2020). Leading change to address the needs and well-being of trainees during the COVID-19 pandemic. </a:t>
          </a:r>
          <a:r>
            <a:rPr lang="en-CA" sz="2400" i="1" kern="1200" dirty="0">
              <a:latin typeface="Arial" panose="020B0604020202020204" pitchFamily="34" charset="0"/>
              <a:cs typeface="Arial" panose="020B0604020202020204" pitchFamily="34" charset="0"/>
            </a:rPr>
            <a:t>Academic Pediatrics</a:t>
          </a:r>
          <a:r>
            <a:rPr lang="en-CA" sz="2400" kern="1200" dirty="0"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CA" sz="2400" i="1" kern="1200" dirty="0">
              <a:latin typeface="Arial" panose="020B0604020202020204" pitchFamily="34" charset="0"/>
              <a:cs typeface="Arial" panose="020B0604020202020204" pitchFamily="34" charset="0"/>
            </a:rPr>
            <a:t>20</a:t>
          </a:r>
          <a:r>
            <a:rPr lang="en-CA" sz="2400" kern="1200" dirty="0">
              <a:latin typeface="Arial" panose="020B0604020202020204" pitchFamily="34" charset="0"/>
              <a:cs typeface="Arial" panose="020B0604020202020204" pitchFamily="34" charset="0"/>
            </a:rPr>
            <a:t>(6), 735–741. </a:t>
          </a:r>
          <a:r>
            <a:rPr lang="en-CA" sz="24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https://doi-org.proxy.ufv.ca:2443/10.1016/j.acap.2020.06.001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7836"/>
        <a:ext cx="21097875" cy="3614625"/>
      </dsp:txXfrm>
    </dsp:sp>
    <dsp:sp modelId="{2393ED08-8A74-D74F-8B5F-0C02AEDD74D1}">
      <dsp:nvSpPr>
        <dsp:cNvPr id="0" name=""/>
        <dsp:cNvSpPr/>
      </dsp:nvSpPr>
      <dsp:spPr>
        <a:xfrm>
          <a:off x="1054893" y="21843"/>
          <a:ext cx="14934510" cy="97875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215" tIns="0" rIns="55821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References</a:t>
          </a:r>
        </a:p>
      </dsp:txBody>
      <dsp:txXfrm>
        <a:off x="1102672" y="69622"/>
        <a:ext cx="14838952" cy="883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E6CC2-EBAE-6246-BF5A-8338564A2CAF}">
      <dsp:nvSpPr>
        <dsp:cNvPr id="0" name=""/>
        <dsp:cNvSpPr/>
      </dsp:nvSpPr>
      <dsp:spPr>
        <a:xfrm>
          <a:off x="0" y="572401"/>
          <a:ext cx="10548936" cy="562275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8715" tIns="728980" rIns="81871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Maslow’s theory can be applied by managers to help their employees achieve self-actualization and increase productivity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Even if the theory is flawed, it can still be used to identify key factors of motivation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Material compensation can only address physiological and security needs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Social and Esteem needs require communication and work environment policies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Self-Actualization can be achieved by providing challenging work that encourages employees to reach their full potential</a:t>
          </a:r>
        </a:p>
      </dsp:txBody>
      <dsp:txXfrm>
        <a:off x="0" y="572401"/>
        <a:ext cx="10548936" cy="5622750"/>
      </dsp:txXfrm>
    </dsp:sp>
    <dsp:sp modelId="{171E19A1-A3E1-2C49-B9D5-235A6350B8EB}">
      <dsp:nvSpPr>
        <dsp:cNvPr id="0" name=""/>
        <dsp:cNvSpPr/>
      </dsp:nvSpPr>
      <dsp:spPr>
        <a:xfrm>
          <a:off x="527446" y="55801"/>
          <a:ext cx="7384255" cy="103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107" tIns="0" rIns="279107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Applications in Business</a:t>
          </a:r>
        </a:p>
      </dsp:txBody>
      <dsp:txXfrm>
        <a:off x="577883" y="106238"/>
        <a:ext cx="7283381" cy="932326"/>
      </dsp:txXfrm>
    </dsp:sp>
    <dsp:sp modelId="{2FE2197A-D3D5-4447-9F29-AFA4F183508F}">
      <dsp:nvSpPr>
        <dsp:cNvPr id="0" name=""/>
        <dsp:cNvSpPr/>
      </dsp:nvSpPr>
      <dsp:spPr>
        <a:xfrm>
          <a:off x="0" y="6900751"/>
          <a:ext cx="10548936" cy="63945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8715" tIns="728980" rIns="818715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Do staff have the resources and training they need? Do patrons?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Is the library a safe space for everyone? Is there bullying?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Are patrons judged for their information needs? Is the library welcoming to everyone?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Do staff feel accomplished/recognized? Are patrons given opportunities to impact the collection?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900751"/>
        <a:ext cx="10548936" cy="6394500"/>
      </dsp:txXfrm>
    </dsp:sp>
    <dsp:sp modelId="{36E54DD0-679C-1B45-8DAE-48CA84BBD87C}">
      <dsp:nvSpPr>
        <dsp:cNvPr id="0" name=""/>
        <dsp:cNvSpPr/>
      </dsp:nvSpPr>
      <dsp:spPr>
        <a:xfrm>
          <a:off x="527446" y="6384151"/>
          <a:ext cx="7384255" cy="103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107" tIns="0" rIns="279107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Applications in Libraries</a:t>
          </a:r>
        </a:p>
      </dsp:txBody>
      <dsp:txXfrm>
        <a:off x="577883" y="6434588"/>
        <a:ext cx="7283381" cy="932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D8514-7145-F945-B366-DA799B8E6329}">
      <dsp:nvSpPr>
        <dsp:cNvPr id="0" name=""/>
        <dsp:cNvSpPr/>
      </dsp:nvSpPr>
      <dsp:spPr>
        <a:xfrm>
          <a:off x="0" y="81600"/>
          <a:ext cx="9259416" cy="1123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Physiological</a:t>
          </a:r>
        </a:p>
      </dsp:txBody>
      <dsp:txXfrm>
        <a:off x="54830" y="136430"/>
        <a:ext cx="9149756" cy="1013539"/>
      </dsp:txXfrm>
    </dsp:sp>
    <dsp:sp modelId="{D996E1A7-12BC-794D-8342-F6993362F9A9}">
      <dsp:nvSpPr>
        <dsp:cNvPr id="0" name=""/>
        <dsp:cNvSpPr/>
      </dsp:nvSpPr>
      <dsp:spPr>
        <a:xfrm>
          <a:off x="0" y="1204800"/>
          <a:ext cx="9259416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98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Childcare, Mental Health</a:t>
          </a:r>
        </a:p>
      </dsp:txBody>
      <dsp:txXfrm>
        <a:off x="0" y="1204800"/>
        <a:ext cx="9259416" cy="794880"/>
      </dsp:txXfrm>
    </dsp:sp>
    <dsp:sp modelId="{631878D4-4CF2-1B4C-97EE-35A97759C3EF}">
      <dsp:nvSpPr>
        <dsp:cNvPr id="0" name=""/>
        <dsp:cNvSpPr/>
      </dsp:nvSpPr>
      <dsp:spPr>
        <a:xfrm>
          <a:off x="0" y="1999680"/>
          <a:ext cx="9259416" cy="1123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Security</a:t>
          </a:r>
        </a:p>
      </dsp:txBody>
      <dsp:txXfrm>
        <a:off x="54830" y="2054510"/>
        <a:ext cx="9149756" cy="1013539"/>
      </dsp:txXfrm>
    </dsp:sp>
    <dsp:sp modelId="{26F824F6-C2AD-CB45-BB25-B7ECA685C81C}">
      <dsp:nvSpPr>
        <dsp:cNvPr id="0" name=""/>
        <dsp:cNvSpPr/>
      </dsp:nvSpPr>
      <dsp:spPr>
        <a:xfrm>
          <a:off x="0" y="3122880"/>
          <a:ext cx="9259416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98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Job Security</a:t>
          </a:r>
        </a:p>
      </dsp:txBody>
      <dsp:txXfrm>
        <a:off x="0" y="3122880"/>
        <a:ext cx="9259416" cy="794880"/>
      </dsp:txXfrm>
    </dsp:sp>
    <dsp:sp modelId="{7EF9779B-DC00-7145-8EC1-FAA8936B1765}">
      <dsp:nvSpPr>
        <dsp:cNvPr id="0" name=""/>
        <dsp:cNvSpPr/>
      </dsp:nvSpPr>
      <dsp:spPr>
        <a:xfrm>
          <a:off x="0" y="3917760"/>
          <a:ext cx="9259416" cy="1123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Social</a:t>
          </a:r>
        </a:p>
      </dsp:txBody>
      <dsp:txXfrm>
        <a:off x="54830" y="3972590"/>
        <a:ext cx="9149756" cy="1013539"/>
      </dsp:txXfrm>
    </dsp:sp>
    <dsp:sp modelId="{8E931841-DA5F-0448-AF02-6F878D9BAC94}">
      <dsp:nvSpPr>
        <dsp:cNvPr id="0" name=""/>
        <dsp:cNvSpPr/>
      </dsp:nvSpPr>
      <dsp:spPr>
        <a:xfrm>
          <a:off x="0" y="5040960"/>
          <a:ext cx="9259416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98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Positive Work Culture</a:t>
          </a:r>
        </a:p>
      </dsp:txBody>
      <dsp:txXfrm>
        <a:off x="0" y="5040960"/>
        <a:ext cx="9259416" cy="794880"/>
      </dsp:txXfrm>
    </dsp:sp>
    <dsp:sp modelId="{5998C557-5772-DE43-B3F4-F16D25EDADB9}">
      <dsp:nvSpPr>
        <dsp:cNvPr id="0" name=""/>
        <dsp:cNvSpPr/>
      </dsp:nvSpPr>
      <dsp:spPr>
        <a:xfrm>
          <a:off x="0" y="5835840"/>
          <a:ext cx="9259416" cy="1123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Esteem</a:t>
          </a:r>
        </a:p>
      </dsp:txBody>
      <dsp:txXfrm>
        <a:off x="54830" y="5890670"/>
        <a:ext cx="9149756" cy="1013539"/>
      </dsp:txXfrm>
    </dsp:sp>
    <dsp:sp modelId="{827B4C22-F157-7645-99C3-DAB6797A7BAF}">
      <dsp:nvSpPr>
        <dsp:cNvPr id="0" name=""/>
        <dsp:cNvSpPr/>
      </dsp:nvSpPr>
      <dsp:spPr>
        <a:xfrm>
          <a:off x="0" y="6959040"/>
          <a:ext cx="9259416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98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Recognition, Praise from Managers</a:t>
          </a:r>
        </a:p>
      </dsp:txBody>
      <dsp:txXfrm>
        <a:off x="0" y="6959040"/>
        <a:ext cx="9259416" cy="794880"/>
      </dsp:txXfrm>
    </dsp:sp>
    <dsp:sp modelId="{309BD88C-5EA8-9042-B4E2-4B175A315BDC}">
      <dsp:nvSpPr>
        <dsp:cNvPr id="0" name=""/>
        <dsp:cNvSpPr/>
      </dsp:nvSpPr>
      <dsp:spPr>
        <a:xfrm>
          <a:off x="0" y="7753920"/>
          <a:ext cx="9259416" cy="1123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Self-Actualization</a:t>
          </a:r>
        </a:p>
      </dsp:txBody>
      <dsp:txXfrm>
        <a:off x="54830" y="7808750"/>
        <a:ext cx="9149756" cy="1013539"/>
      </dsp:txXfrm>
    </dsp:sp>
    <dsp:sp modelId="{A507AF87-555A-5F41-A2BF-F441DF14A4CC}">
      <dsp:nvSpPr>
        <dsp:cNvPr id="0" name=""/>
        <dsp:cNvSpPr/>
      </dsp:nvSpPr>
      <dsp:spPr>
        <a:xfrm>
          <a:off x="0" y="8877120"/>
          <a:ext cx="9259416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98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Mentoring, Career Development</a:t>
          </a:r>
        </a:p>
      </dsp:txBody>
      <dsp:txXfrm>
        <a:off x="0" y="8877120"/>
        <a:ext cx="9259416" cy="79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5E4C-0285-A54F-93B3-6A8B8EB515E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9BFC-4397-3948-8EEC-8F454709F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5E4C-0285-A54F-93B3-6A8B8EB515E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9BFC-4397-3948-8EEC-8F454709F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8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5E4C-0285-A54F-93B3-6A8B8EB515E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9BFC-4397-3948-8EEC-8F454709F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1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5E4C-0285-A54F-93B3-6A8B8EB515E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9BFC-4397-3948-8EEC-8F454709F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2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5E4C-0285-A54F-93B3-6A8B8EB515E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9BFC-4397-3948-8EEC-8F454709F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4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5E4C-0285-A54F-93B3-6A8B8EB515E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9BFC-4397-3948-8EEC-8F454709F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5E4C-0285-A54F-93B3-6A8B8EB515E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9BFC-4397-3948-8EEC-8F454709F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8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5E4C-0285-A54F-93B3-6A8B8EB515E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9BFC-4397-3948-8EEC-8F454709F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2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5E4C-0285-A54F-93B3-6A8B8EB515E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9BFC-4397-3948-8EEC-8F454709F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3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5E4C-0285-A54F-93B3-6A8B8EB515E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9BFC-4397-3948-8EEC-8F454709F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5E4C-0285-A54F-93B3-6A8B8EB515E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9BFC-4397-3948-8EEC-8F454709F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8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A5E4C-0285-A54F-93B3-6A8B8EB515E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19BFC-4397-3948-8EEC-8F454709F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6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slideLayout" Target="../slideLayouts/slideLayout1.xml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audio" Target="../media/media1.m4a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.pn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CB6C86F-A482-8A43-958A-97D3C7388132}"/>
              </a:ext>
            </a:extLst>
          </p:cNvPr>
          <p:cNvSpPr/>
          <p:nvPr/>
        </p:nvSpPr>
        <p:spPr>
          <a:xfrm>
            <a:off x="1610424" y="617441"/>
            <a:ext cx="18653760" cy="26184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3555B-72A3-CF4F-B706-49907D439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920" y="17847"/>
            <a:ext cx="18653760" cy="2293618"/>
          </a:xfrm>
        </p:spPr>
        <p:txBody>
          <a:bodyPr>
            <a:noAutofit/>
          </a:bodyPr>
          <a:lstStyle/>
          <a:p>
            <a:r>
              <a:rPr lang="en-US" sz="8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Maslow’s Hierarchy of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71056-E560-A74D-AB4B-6F90A08F4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2165926"/>
            <a:ext cx="16459200" cy="1393371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Benjamin Arends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3A493-7693-A343-9DC6-F945AECB17D1}"/>
              </a:ext>
            </a:extLst>
          </p:cNvPr>
          <p:cNvSpPr txBox="1"/>
          <p:nvPr/>
        </p:nvSpPr>
        <p:spPr>
          <a:xfrm>
            <a:off x="440831" y="8060125"/>
            <a:ext cx="44282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Theory of human 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Published in 1954 by Abraham Maslow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More holistic than previous motivation theories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Advanced psychological understanding of 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Still used in many fields today including libraries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B433FDA-1EAE-424C-8286-AA75844DD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656870"/>
              </p:ext>
            </p:extLst>
          </p:nvPr>
        </p:nvGraphicFramePr>
        <p:xfrm>
          <a:off x="5278288" y="6724673"/>
          <a:ext cx="11318032" cy="754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B45A14F-3A5F-8F49-984E-277206C39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940743"/>
              </p:ext>
            </p:extLst>
          </p:nvPr>
        </p:nvGraphicFramePr>
        <p:xfrm>
          <a:off x="423863" y="28628551"/>
          <a:ext cx="21097875" cy="388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1F24928-D96D-DE4A-8138-2FD025B3980F}"/>
              </a:ext>
            </a:extLst>
          </p:cNvPr>
          <p:cNvSpPr/>
          <p:nvPr/>
        </p:nvSpPr>
        <p:spPr>
          <a:xfrm>
            <a:off x="436663" y="6724673"/>
            <a:ext cx="4068217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Background Information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AEC5F6F-A510-5642-8400-C5D8610A6424}"/>
              </a:ext>
            </a:extLst>
          </p:cNvPr>
          <p:cNvSpPr/>
          <p:nvPr/>
        </p:nvSpPr>
        <p:spPr>
          <a:xfrm>
            <a:off x="17440720" y="6720949"/>
            <a:ext cx="4068217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Criticisms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3F7CD86-DC54-5044-BE2B-C87C10A0A022}"/>
              </a:ext>
            </a:extLst>
          </p:cNvPr>
          <p:cNvSpPr/>
          <p:nvPr/>
        </p:nvSpPr>
        <p:spPr>
          <a:xfrm>
            <a:off x="2654959" y="4053127"/>
            <a:ext cx="4068217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Maslow’s Theory?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DD9470-1F5E-ED44-975B-9492A800608E}"/>
              </a:ext>
            </a:extLst>
          </p:cNvPr>
          <p:cNvSpPr txBox="1"/>
          <p:nvPr/>
        </p:nvSpPr>
        <p:spPr>
          <a:xfrm>
            <a:off x="4504880" y="4526277"/>
            <a:ext cx="12935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		A theory of human motivation that categorizes human needs into 					tiered clusters where in order to satisfy the high-level needs, like Self-Esteem and Self-Actualization, one would need to first satisfy their physiological and security needs, as shown in the diagram below.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CD30EE-8F73-BF42-AA73-79060B2D92E8}"/>
              </a:ext>
            </a:extLst>
          </p:cNvPr>
          <p:cNvSpPr txBox="1"/>
          <p:nvPr/>
        </p:nvSpPr>
        <p:spPr>
          <a:xfrm>
            <a:off x="17093481" y="8191681"/>
            <a:ext cx="442825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Overemphasizes hierarchical nature since people can experience love and self-worth even if they struggle to meet other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Contains elements that are difficult to quantify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Culturally biased toward individualistic societies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Revised iterations include additional tiers to incorporate aesthetic and spiritual needs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B3A2FAA1-5CF5-1C46-B2AF-B2096F53A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393072"/>
              </p:ext>
            </p:extLst>
          </p:nvPr>
        </p:nvGraphicFramePr>
        <p:xfrm>
          <a:off x="423863" y="14682212"/>
          <a:ext cx="10548937" cy="1335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4A5F3B60-4D45-D243-99A8-D064606F3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072703"/>
              </p:ext>
            </p:extLst>
          </p:nvPr>
        </p:nvGraphicFramePr>
        <p:xfrm>
          <a:off x="11966612" y="17650021"/>
          <a:ext cx="9259416" cy="975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0B4E0F8-0119-8F40-99F1-07AA53EEF551}"/>
              </a:ext>
            </a:extLst>
          </p:cNvPr>
          <p:cNvSpPr/>
          <p:nvPr/>
        </p:nvSpPr>
        <p:spPr>
          <a:xfrm>
            <a:off x="12815900" y="15264730"/>
            <a:ext cx="7560840" cy="20876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Maslow’s Needs Reinterpreted for Use in the Modern Workplace</a:t>
            </a:r>
          </a:p>
        </p:txBody>
      </p:sp>
      <p:pic>
        <p:nvPicPr>
          <p:cNvPr id="22" name="PosterVoiceOver.m4a" descr="PosterVoiceOver.m4a">
            <a:hlinkClick r:id="" action="ppaction://media"/>
            <a:extLst>
              <a:ext uri="{FF2B5EF4-FFF2-40B4-BE49-F238E27FC236}">
                <a16:creationId xmlns:a16="http://schemas.microsoft.com/office/drawing/2014/main" id="{8DCFA2CB-060F-CF4A-B68D-91A146B449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8271795" y="3779955"/>
            <a:ext cx="2231945" cy="22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9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65"/>
    </mc:Choice>
    <mc:Fallback>
      <p:transition spd="slow" advTm="61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9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3176</TotalTime>
  <Words>489</Words>
  <Application>Microsoft Macintosh PowerPoint</Application>
  <PresentationFormat>Custom</PresentationFormat>
  <Paragraphs>58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Maslow’s Hierarchy of Needs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in Libraries</dc:title>
  <dc:creator>Benjamin Arends</dc:creator>
  <cp:lastModifiedBy>Benjamin Arends</cp:lastModifiedBy>
  <cp:revision>22</cp:revision>
  <dcterms:created xsi:type="dcterms:W3CDTF">2020-10-13T21:39:33Z</dcterms:created>
  <dcterms:modified xsi:type="dcterms:W3CDTF">2020-10-16T02:35:37Z</dcterms:modified>
</cp:coreProperties>
</file>